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3"/>
  </p:notesMasterIdLst>
  <p:handoutMasterIdLst>
    <p:handoutMasterId r:id="rId14"/>
  </p:handoutMasterIdLst>
  <p:sldIdLst>
    <p:sldId id="265" r:id="rId2"/>
    <p:sldId id="304" r:id="rId3"/>
    <p:sldId id="306" r:id="rId4"/>
    <p:sldId id="299" r:id="rId5"/>
    <p:sldId id="328" r:id="rId6"/>
    <p:sldId id="327" r:id="rId7"/>
    <p:sldId id="308" r:id="rId8"/>
    <p:sldId id="300" r:id="rId9"/>
    <p:sldId id="329" r:id="rId10"/>
    <p:sldId id="325" r:id="rId11"/>
    <p:sldId id="307" r:id="rId12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  <p:cmAuthor id="3" name="Eva Vejvar" initials="EV" lastIdx="1" clrIdx="2">
    <p:extLst>
      <p:ext uri="{19B8F6BF-5375-455C-9EA6-DF929625EA0E}">
        <p15:presenceInfo xmlns:p15="http://schemas.microsoft.com/office/powerpoint/2012/main" userId="S-1-5-21-642302916-2380685522-1750089021-3628" providerId="AD"/>
      </p:ext>
    </p:extLst>
  </p:cmAuthor>
  <p:cmAuthor id="4" name="Christian Wolflehner" initials="CW" lastIdx="3" clrIdx="3">
    <p:extLst>
      <p:ext uri="{19B8F6BF-5375-455C-9EA6-DF929625EA0E}">
        <p15:presenceInfo xmlns:p15="http://schemas.microsoft.com/office/powerpoint/2012/main" userId="Christian Wolfleh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AC48"/>
    <a:srgbClr val="212121"/>
    <a:srgbClr val="FEFEFE"/>
    <a:srgbClr val="E0C850"/>
    <a:srgbClr val="C64B47"/>
    <a:srgbClr val="C5C5BB"/>
    <a:srgbClr val="F6F5F5"/>
    <a:srgbClr val="F4F4F2"/>
    <a:srgbClr val="E5E5DF"/>
    <a:srgbClr val="F5F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5226" autoAdjust="0"/>
  </p:normalViewPr>
  <p:slideViewPr>
    <p:cSldViewPr>
      <p:cViewPr varScale="1">
        <p:scale>
          <a:sx n="105" d="100"/>
          <a:sy n="105" d="100"/>
        </p:scale>
        <p:origin x="888" y="60"/>
      </p:cViewPr>
      <p:guideLst>
        <p:guide pos="3840"/>
        <p:guide pos="6816"/>
        <p:guide pos="816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286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D4BB3E-E58A-4594-AF1A-BB690D13BFA7}" type="doc">
      <dgm:prSet loTypeId="urn:microsoft.com/office/officeart/2008/layout/Lin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de-AT"/>
        </a:p>
      </dgm:t>
    </dgm:pt>
    <dgm:pt modelId="{3FDB39DF-16B0-443E-A25B-1BD3926F2A57}">
      <dgm:prSet/>
      <dgm:spPr/>
      <dgm:t>
        <a:bodyPr/>
        <a:lstStyle/>
        <a:p>
          <a:r>
            <a:rPr lang="de-AT" dirty="0"/>
            <a:t>Study Design</a:t>
          </a:r>
        </a:p>
      </dgm:t>
    </dgm:pt>
    <dgm:pt modelId="{75B30260-D747-483E-9DC1-23CC6AA01F33}" type="parTrans" cxnId="{1E40E156-4BE4-443F-9525-74F4C3EB8A27}">
      <dgm:prSet/>
      <dgm:spPr/>
      <dgm:t>
        <a:bodyPr/>
        <a:lstStyle/>
        <a:p>
          <a:endParaRPr lang="de-AT"/>
        </a:p>
      </dgm:t>
    </dgm:pt>
    <dgm:pt modelId="{9F289CAF-B62E-47C7-977F-15D51EC28FD5}" type="sibTrans" cxnId="{1E40E156-4BE4-443F-9525-74F4C3EB8A27}">
      <dgm:prSet/>
      <dgm:spPr/>
      <dgm:t>
        <a:bodyPr/>
        <a:lstStyle/>
        <a:p>
          <a:endParaRPr lang="de-AT"/>
        </a:p>
      </dgm:t>
    </dgm:pt>
    <dgm:pt modelId="{1C6B9FEA-D3A3-48B0-BA6A-0474ABAE6529}">
      <dgm:prSet/>
      <dgm:spPr/>
      <dgm:t>
        <a:bodyPr/>
        <a:lstStyle/>
        <a:p>
          <a:r>
            <a:rPr lang="de-DE" dirty="0" err="1"/>
            <a:t>Regulatory</a:t>
          </a:r>
          <a:r>
            <a:rPr lang="de-DE" dirty="0"/>
            <a:t> </a:t>
          </a:r>
          <a:r>
            <a:rPr lang="de-DE" dirty="0" err="1"/>
            <a:t>Activities</a:t>
          </a:r>
          <a:endParaRPr lang="de-AT" dirty="0"/>
        </a:p>
      </dgm:t>
    </dgm:pt>
    <dgm:pt modelId="{FEEBF690-03A1-427C-970C-6F2E6C352119}" type="parTrans" cxnId="{7368BD1A-CEFD-4733-8642-CCE9378327E6}">
      <dgm:prSet/>
      <dgm:spPr/>
      <dgm:t>
        <a:bodyPr/>
        <a:lstStyle/>
        <a:p>
          <a:endParaRPr lang="de-AT"/>
        </a:p>
      </dgm:t>
    </dgm:pt>
    <dgm:pt modelId="{BC17FF06-02F9-4556-93CE-52B4526B8738}" type="sibTrans" cxnId="{7368BD1A-CEFD-4733-8642-CCE9378327E6}">
      <dgm:prSet/>
      <dgm:spPr/>
      <dgm:t>
        <a:bodyPr/>
        <a:lstStyle/>
        <a:p>
          <a:endParaRPr lang="de-AT"/>
        </a:p>
      </dgm:t>
    </dgm:pt>
    <dgm:pt modelId="{EEE67277-E8FF-4883-86CE-B5784DAC9FA6}">
      <dgm:prSet/>
      <dgm:spPr/>
      <dgm:t>
        <a:bodyPr/>
        <a:lstStyle/>
        <a:p>
          <a:r>
            <a:rPr lang="de-AT" dirty="0"/>
            <a:t>Site Management</a:t>
          </a:r>
        </a:p>
      </dgm:t>
    </dgm:pt>
    <dgm:pt modelId="{649DE97E-BEDE-497C-924C-8D9BDE1364B6}" type="parTrans" cxnId="{677D4BC6-93FA-4AFE-A7FD-8999A94828EE}">
      <dgm:prSet/>
      <dgm:spPr/>
      <dgm:t>
        <a:bodyPr/>
        <a:lstStyle/>
        <a:p>
          <a:endParaRPr lang="de-AT"/>
        </a:p>
      </dgm:t>
    </dgm:pt>
    <dgm:pt modelId="{B4D111B7-A4AD-4924-AF41-A790A648747E}" type="sibTrans" cxnId="{677D4BC6-93FA-4AFE-A7FD-8999A94828EE}">
      <dgm:prSet/>
      <dgm:spPr/>
      <dgm:t>
        <a:bodyPr/>
        <a:lstStyle/>
        <a:p>
          <a:endParaRPr lang="de-AT"/>
        </a:p>
      </dgm:t>
    </dgm:pt>
    <dgm:pt modelId="{B62F1AC6-363B-461A-A55A-4298DE1B372B}">
      <dgm:prSet/>
      <dgm:spPr/>
      <dgm:t>
        <a:bodyPr/>
        <a:lstStyle/>
        <a:p>
          <a:r>
            <a:rPr lang="de-DE" dirty="0"/>
            <a:t>Project Management</a:t>
          </a:r>
          <a:endParaRPr lang="de-AT" dirty="0"/>
        </a:p>
      </dgm:t>
    </dgm:pt>
    <dgm:pt modelId="{C068F13C-03BF-49CE-984E-DB98051CAF6E}" type="parTrans" cxnId="{EB5D6561-20A6-42C6-8320-CB68CE3110B6}">
      <dgm:prSet/>
      <dgm:spPr/>
      <dgm:t>
        <a:bodyPr/>
        <a:lstStyle/>
        <a:p>
          <a:endParaRPr lang="de-AT"/>
        </a:p>
      </dgm:t>
    </dgm:pt>
    <dgm:pt modelId="{A8490E7A-74EE-44D8-86D4-1B1BF23EEA74}" type="sibTrans" cxnId="{EB5D6561-20A6-42C6-8320-CB68CE3110B6}">
      <dgm:prSet/>
      <dgm:spPr/>
      <dgm:t>
        <a:bodyPr/>
        <a:lstStyle/>
        <a:p>
          <a:endParaRPr lang="de-AT"/>
        </a:p>
      </dgm:t>
    </dgm:pt>
    <dgm:pt modelId="{B1A45517-516B-4A72-88BF-AA3A6AB21E44}">
      <dgm:prSet/>
      <dgm:spPr/>
      <dgm:t>
        <a:bodyPr/>
        <a:lstStyle/>
        <a:p>
          <a:r>
            <a:rPr lang="de-DE" dirty="0"/>
            <a:t>Monitoring (on-site &amp; </a:t>
          </a:r>
          <a:r>
            <a:rPr lang="de-DE" dirty="0" err="1"/>
            <a:t>risk-based</a:t>
          </a:r>
          <a:r>
            <a:rPr lang="de-DE" dirty="0"/>
            <a:t>)</a:t>
          </a:r>
          <a:endParaRPr lang="de-AT" dirty="0"/>
        </a:p>
      </dgm:t>
    </dgm:pt>
    <dgm:pt modelId="{5543E0D3-AB3D-4BBE-A718-4DB0FA3B10A4}" type="parTrans" cxnId="{29906976-33F0-4E1F-A8EC-2C9D81B85AD7}">
      <dgm:prSet/>
      <dgm:spPr/>
      <dgm:t>
        <a:bodyPr/>
        <a:lstStyle/>
        <a:p>
          <a:endParaRPr lang="de-AT"/>
        </a:p>
      </dgm:t>
    </dgm:pt>
    <dgm:pt modelId="{DD934535-A64A-4636-B9D7-3EC4A320C401}" type="sibTrans" cxnId="{29906976-33F0-4E1F-A8EC-2C9D81B85AD7}">
      <dgm:prSet/>
      <dgm:spPr/>
      <dgm:t>
        <a:bodyPr/>
        <a:lstStyle/>
        <a:p>
          <a:endParaRPr lang="de-AT"/>
        </a:p>
      </dgm:t>
    </dgm:pt>
    <dgm:pt modelId="{41D808E8-7571-47F9-8B68-F410E5BD1E91}">
      <dgm:prSet/>
      <dgm:spPr/>
      <dgm:t>
        <a:bodyPr/>
        <a:lstStyle/>
        <a:p>
          <a:r>
            <a:rPr lang="de-DE" dirty="0"/>
            <a:t>Biometrics &amp; Coding</a:t>
          </a:r>
          <a:endParaRPr lang="de-AT" dirty="0"/>
        </a:p>
      </dgm:t>
    </dgm:pt>
    <dgm:pt modelId="{C1630649-D732-4551-A913-A683E14A187E}" type="parTrans" cxnId="{92ABA47F-B02A-46A1-B25D-F84A067912D9}">
      <dgm:prSet/>
      <dgm:spPr/>
      <dgm:t>
        <a:bodyPr/>
        <a:lstStyle/>
        <a:p>
          <a:endParaRPr lang="de-AT"/>
        </a:p>
      </dgm:t>
    </dgm:pt>
    <dgm:pt modelId="{32EAEEF9-5FA9-4E20-B38F-FADD13F2A85E}" type="sibTrans" cxnId="{92ABA47F-B02A-46A1-B25D-F84A067912D9}">
      <dgm:prSet/>
      <dgm:spPr/>
      <dgm:t>
        <a:bodyPr/>
        <a:lstStyle/>
        <a:p>
          <a:endParaRPr lang="de-AT"/>
        </a:p>
      </dgm:t>
    </dgm:pt>
    <dgm:pt modelId="{B53A80F4-9F7C-49F7-A020-34F04D89184D}">
      <dgm:prSet/>
      <dgm:spPr/>
      <dgm:t>
        <a:bodyPr/>
        <a:lstStyle/>
        <a:p>
          <a:r>
            <a:rPr lang="de-DE" dirty="0"/>
            <a:t>Date Management</a:t>
          </a:r>
          <a:endParaRPr lang="de-AT" dirty="0"/>
        </a:p>
      </dgm:t>
    </dgm:pt>
    <dgm:pt modelId="{2665E27C-DFD6-4891-B41E-61AE1B0A722D}" type="parTrans" cxnId="{D4DAC5F2-2351-4E1F-8EA4-262BA4E1B82E}">
      <dgm:prSet/>
      <dgm:spPr/>
      <dgm:t>
        <a:bodyPr/>
        <a:lstStyle/>
        <a:p>
          <a:endParaRPr lang="de-AT"/>
        </a:p>
      </dgm:t>
    </dgm:pt>
    <dgm:pt modelId="{1ACAA049-CA38-49EC-8B95-0A2B76C64EE3}" type="sibTrans" cxnId="{D4DAC5F2-2351-4E1F-8EA4-262BA4E1B82E}">
      <dgm:prSet/>
      <dgm:spPr/>
      <dgm:t>
        <a:bodyPr/>
        <a:lstStyle/>
        <a:p>
          <a:endParaRPr lang="de-AT"/>
        </a:p>
      </dgm:t>
    </dgm:pt>
    <dgm:pt modelId="{7C2D508D-5E23-4A2B-9640-604A1C438296}">
      <dgm:prSet/>
      <dgm:spPr/>
      <dgm:t>
        <a:bodyPr/>
        <a:lstStyle/>
        <a:p>
          <a:r>
            <a:rPr lang="de-DE" dirty="0"/>
            <a:t>Medical Writing</a:t>
          </a:r>
          <a:endParaRPr lang="de-AT" dirty="0"/>
        </a:p>
      </dgm:t>
    </dgm:pt>
    <dgm:pt modelId="{9731159B-CF7D-4B93-A26E-25C4D1B63871}" type="parTrans" cxnId="{744D9CFD-4EAF-4142-BC7D-E69427C1A80A}">
      <dgm:prSet/>
      <dgm:spPr/>
      <dgm:t>
        <a:bodyPr/>
        <a:lstStyle/>
        <a:p>
          <a:endParaRPr lang="de-AT"/>
        </a:p>
      </dgm:t>
    </dgm:pt>
    <dgm:pt modelId="{75D4ED88-F29B-4636-9023-1E74DEEF6E21}" type="sibTrans" cxnId="{744D9CFD-4EAF-4142-BC7D-E69427C1A80A}">
      <dgm:prSet/>
      <dgm:spPr/>
      <dgm:t>
        <a:bodyPr/>
        <a:lstStyle/>
        <a:p>
          <a:endParaRPr lang="de-AT"/>
        </a:p>
      </dgm:t>
    </dgm:pt>
    <dgm:pt modelId="{E8ECE624-67FF-4BC9-BA36-35EE03D3C0BE}">
      <dgm:prSet/>
      <dgm:spPr/>
      <dgm:t>
        <a:bodyPr/>
        <a:lstStyle/>
        <a:p>
          <a:r>
            <a:rPr lang="de-AT" dirty="0"/>
            <a:t>e-Data Capture (EDC)</a:t>
          </a:r>
        </a:p>
      </dgm:t>
    </dgm:pt>
    <dgm:pt modelId="{37FDCA9F-FCC9-4262-8580-4EE9ECC810B8}" type="parTrans" cxnId="{420834E1-009F-41BD-AB8B-32CB3765FEBD}">
      <dgm:prSet/>
      <dgm:spPr/>
      <dgm:t>
        <a:bodyPr/>
        <a:lstStyle/>
        <a:p>
          <a:endParaRPr lang="de-AT"/>
        </a:p>
      </dgm:t>
    </dgm:pt>
    <dgm:pt modelId="{3443BCC1-9F49-48D0-924B-37C4F6F08430}" type="sibTrans" cxnId="{420834E1-009F-41BD-AB8B-32CB3765FEBD}">
      <dgm:prSet/>
      <dgm:spPr/>
      <dgm:t>
        <a:bodyPr/>
        <a:lstStyle/>
        <a:p>
          <a:endParaRPr lang="de-AT"/>
        </a:p>
      </dgm:t>
    </dgm:pt>
    <dgm:pt modelId="{84F3E363-40BA-459D-B08E-395B6F158F27}">
      <dgm:prSet/>
      <dgm:spPr/>
      <dgm:t>
        <a:bodyPr/>
        <a:lstStyle/>
        <a:p>
          <a:r>
            <a:rPr lang="de-DE" dirty="0"/>
            <a:t>Quality Assurance / Audit</a:t>
          </a:r>
          <a:endParaRPr lang="de-AT" dirty="0"/>
        </a:p>
      </dgm:t>
    </dgm:pt>
    <dgm:pt modelId="{1280EEEF-5364-41B1-8296-26C532AC11B5}" type="parTrans" cxnId="{D7A18654-42D1-444A-879F-F6F471549673}">
      <dgm:prSet/>
      <dgm:spPr/>
      <dgm:t>
        <a:bodyPr/>
        <a:lstStyle/>
        <a:p>
          <a:endParaRPr lang="de-AT"/>
        </a:p>
      </dgm:t>
    </dgm:pt>
    <dgm:pt modelId="{1307DC28-EB6B-4442-981D-89AED55BAEE3}" type="sibTrans" cxnId="{D7A18654-42D1-444A-879F-F6F471549673}">
      <dgm:prSet/>
      <dgm:spPr/>
      <dgm:t>
        <a:bodyPr/>
        <a:lstStyle/>
        <a:p>
          <a:endParaRPr lang="de-AT"/>
        </a:p>
      </dgm:t>
    </dgm:pt>
    <dgm:pt modelId="{45E8989A-9B4B-4C7E-BA56-39CE8966EF03}">
      <dgm:prSet/>
      <dgm:spPr/>
      <dgm:t>
        <a:bodyPr/>
        <a:lstStyle/>
        <a:p>
          <a:r>
            <a:rPr lang="de-DE" dirty="0"/>
            <a:t>Safety / </a:t>
          </a:r>
          <a:r>
            <a:rPr lang="de-DE" dirty="0" err="1"/>
            <a:t>Pharmacovigilance</a:t>
          </a:r>
          <a:endParaRPr lang="de-AT" dirty="0"/>
        </a:p>
      </dgm:t>
    </dgm:pt>
    <dgm:pt modelId="{5B40931B-D341-4DE8-8159-525523D0FE60}" type="parTrans" cxnId="{78A48DDA-9531-4AF6-BE9D-7D41D9181984}">
      <dgm:prSet/>
      <dgm:spPr/>
      <dgm:t>
        <a:bodyPr/>
        <a:lstStyle/>
        <a:p>
          <a:endParaRPr lang="de-AT"/>
        </a:p>
      </dgm:t>
    </dgm:pt>
    <dgm:pt modelId="{CEFB2E8B-FDB2-4978-B3A2-763EF271CA5A}" type="sibTrans" cxnId="{78A48DDA-9531-4AF6-BE9D-7D41D9181984}">
      <dgm:prSet/>
      <dgm:spPr/>
      <dgm:t>
        <a:bodyPr/>
        <a:lstStyle/>
        <a:p>
          <a:endParaRPr lang="de-AT"/>
        </a:p>
      </dgm:t>
    </dgm:pt>
    <dgm:pt modelId="{AFA7F251-CA08-43CF-B71B-A9FF060CC4B2}">
      <dgm:prSet/>
      <dgm:spPr/>
      <dgm:t>
        <a:bodyPr/>
        <a:lstStyle/>
        <a:p>
          <a:r>
            <a:rPr lang="de-DE" dirty="0"/>
            <a:t>Quality &amp; Risk Management</a:t>
          </a:r>
          <a:endParaRPr lang="de-AT" dirty="0"/>
        </a:p>
      </dgm:t>
    </dgm:pt>
    <dgm:pt modelId="{71100794-4484-4448-9700-75C6218ABEFD}" type="parTrans" cxnId="{24F2C8C1-7259-429E-BBBC-810DA6D85AA5}">
      <dgm:prSet/>
      <dgm:spPr/>
      <dgm:t>
        <a:bodyPr/>
        <a:lstStyle/>
        <a:p>
          <a:endParaRPr lang="de-AT"/>
        </a:p>
      </dgm:t>
    </dgm:pt>
    <dgm:pt modelId="{C49D3FF9-4AA1-44DB-AE6B-7FEAF3CCE225}" type="sibTrans" cxnId="{24F2C8C1-7259-429E-BBBC-810DA6D85AA5}">
      <dgm:prSet/>
      <dgm:spPr/>
      <dgm:t>
        <a:bodyPr/>
        <a:lstStyle/>
        <a:p>
          <a:endParaRPr lang="de-AT"/>
        </a:p>
      </dgm:t>
    </dgm:pt>
    <dgm:pt modelId="{557C5276-DD98-4086-B6E9-1445B37CEDF8}">
      <dgm:prSet/>
      <dgm:spPr/>
      <dgm:t>
        <a:bodyPr/>
        <a:lstStyle/>
        <a:p>
          <a:r>
            <a:rPr lang="de-DE"/>
            <a:t>Consulting Services</a:t>
          </a:r>
          <a:endParaRPr lang="de-AT"/>
        </a:p>
      </dgm:t>
    </dgm:pt>
    <dgm:pt modelId="{FF0F3C51-0360-48D0-A450-FD05A81E3B8B}" type="parTrans" cxnId="{C2919858-82F7-4668-A1FD-3AB78C324D44}">
      <dgm:prSet/>
      <dgm:spPr/>
      <dgm:t>
        <a:bodyPr/>
        <a:lstStyle/>
        <a:p>
          <a:endParaRPr lang="de-AT"/>
        </a:p>
      </dgm:t>
    </dgm:pt>
    <dgm:pt modelId="{1DC0912E-0198-4FE3-BAAB-7E95334E020E}" type="sibTrans" cxnId="{C2919858-82F7-4668-A1FD-3AB78C324D44}">
      <dgm:prSet/>
      <dgm:spPr/>
      <dgm:t>
        <a:bodyPr/>
        <a:lstStyle/>
        <a:p>
          <a:endParaRPr lang="de-AT"/>
        </a:p>
      </dgm:t>
    </dgm:pt>
    <dgm:pt modelId="{FB103A46-BCCD-46A5-AE66-88B6B53305F8}" type="pres">
      <dgm:prSet presAssocID="{83D4BB3E-E58A-4594-AF1A-BB690D13BFA7}" presName="vert0" presStyleCnt="0">
        <dgm:presLayoutVars>
          <dgm:dir/>
          <dgm:animOne val="branch"/>
          <dgm:animLvl val="lvl"/>
        </dgm:presLayoutVars>
      </dgm:prSet>
      <dgm:spPr/>
    </dgm:pt>
    <dgm:pt modelId="{4914910E-3D11-4B62-B181-5E3C7C78CB40}" type="pres">
      <dgm:prSet presAssocID="{3FDB39DF-16B0-443E-A25B-1BD3926F2A57}" presName="thickLine" presStyleLbl="alignNode1" presStyleIdx="0" presStyleCnt="13"/>
      <dgm:spPr/>
    </dgm:pt>
    <dgm:pt modelId="{3F5A9473-D247-4C68-A92F-3AC23D39EFC3}" type="pres">
      <dgm:prSet presAssocID="{3FDB39DF-16B0-443E-A25B-1BD3926F2A57}" presName="horz1" presStyleCnt="0"/>
      <dgm:spPr/>
    </dgm:pt>
    <dgm:pt modelId="{A05A09FA-9FF6-4890-A7AC-71B0E615704C}" type="pres">
      <dgm:prSet presAssocID="{3FDB39DF-16B0-443E-A25B-1BD3926F2A57}" presName="tx1" presStyleLbl="revTx" presStyleIdx="0" presStyleCnt="13"/>
      <dgm:spPr/>
    </dgm:pt>
    <dgm:pt modelId="{AB5811F7-9F76-4342-9598-12F382F36B0C}" type="pres">
      <dgm:prSet presAssocID="{3FDB39DF-16B0-443E-A25B-1BD3926F2A57}" presName="vert1" presStyleCnt="0"/>
      <dgm:spPr/>
    </dgm:pt>
    <dgm:pt modelId="{6AF94235-EE5F-4861-A8FE-058477EB94A7}" type="pres">
      <dgm:prSet presAssocID="{1C6B9FEA-D3A3-48B0-BA6A-0474ABAE6529}" presName="thickLine" presStyleLbl="alignNode1" presStyleIdx="1" presStyleCnt="13"/>
      <dgm:spPr/>
    </dgm:pt>
    <dgm:pt modelId="{9A67E793-3D87-41BF-BFBE-0BE3F010042B}" type="pres">
      <dgm:prSet presAssocID="{1C6B9FEA-D3A3-48B0-BA6A-0474ABAE6529}" presName="horz1" presStyleCnt="0"/>
      <dgm:spPr/>
    </dgm:pt>
    <dgm:pt modelId="{C623DC3D-AFEE-428E-A3B8-2E953D78BDC8}" type="pres">
      <dgm:prSet presAssocID="{1C6B9FEA-D3A3-48B0-BA6A-0474ABAE6529}" presName="tx1" presStyleLbl="revTx" presStyleIdx="1" presStyleCnt="13"/>
      <dgm:spPr/>
    </dgm:pt>
    <dgm:pt modelId="{30F6E0E4-D6DE-461D-9D86-C95F2EAFF452}" type="pres">
      <dgm:prSet presAssocID="{1C6B9FEA-D3A3-48B0-BA6A-0474ABAE6529}" presName="vert1" presStyleCnt="0"/>
      <dgm:spPr/>
    </dgm:pt>
    <dgm:pt modelId="{5972F557-1C2C-430E-8A45-88FA9CE378E3}" type="pres">
      <dgm:prSet presAssocID="{EEE67277-E8FF-4883-86CE-B5784DAC9FA6}" presName="thickLine" presStyleLbl="alignNode1" presStyleIdx="2" presStyleCnt="13"/>
      <dgm:spPr/>
    </dgm:pt>
    <dgm:pt modelId="{9C9D66DE-CC5F-4DF5-8948-3F50D168FA63}" type="pres">
      <dgm:prSet presAssocID="{EEE67277-E8FF-4883-86CE-B5784DAC9FA6}" presName="horz1" presStyleCnt="0"/>
      <dgm:spPr/>
    </dgm:pt>
    <dgm:pt modelId="{8B6BD57E-2106-4DF6-B38A-C3EE381A2307}" type="pres">
      <dgm:prSet presAssocID="{EEE67277-E8FF-4883-86CE-B5784DAC9FA6}" presName="tx1" presStyleLbl="revTx" presStyleIdx="2" presStyleCnt="13"/>
      <dgm:spPr/>
    </dgm:pt>
    <dgm:pt modelId="{9B279F2A-07B7-4E76-93DC-618FECD4E7CC}" type="pres">
      <dgm:prSet presAssocID="{EEE67277-E8FF-4883-86CE-B5784DAC9FA6}" presName="vert1" presStyleCnt="0"/>
      <dgm:spPr/>
    </dgm:pt>
    <dgm:pt modelId="{EADB2ACA-498A-4B33-9866-DEE2AE3DDCEA}" type="pres">
      <dgm:prSet presAssocID="{B62F1AC6-363B-461A-A55A-4298DE1B372B}" presName="thickLine" presStyleLbl="alignNode1" presStyleIdx="3" presStyleCnt="13"/>
      <dgm:spPr/>
    </dgm:pt>
    <dgm:pt modelId="{58D736FF-4DE9-4B16-A050-F65B024AF3EF}" type="pres">
      <dgm:prSet presAssocID="{B62F1AC6-363B-461A-A55A-4298DE1B372B}" presName="horz1" presStyleCnt="0"/>
      <dgm:spPr/>
    </dgm:pt>
    <dgm:pt modelId="{1CF279B6-0617-4B02-A7A5-E114C930CAFD}" type="pres">
      <dgm:prSet presAssocID="{B62F1AC6-363B-461A-A55A-4298DE1B372B}" presName="tx1" presStyleLbl="revTx" presStyleIdx="3" presStyleCnt="13"/>
      <dgm:spPr/>
    </dgm:pt>
    <dgm:pt modelId="{7BB98968-3843-44AB-A5D7-77E0D46A79D7}" type="pres">
      <dgm:prSet presAssocID="{B62F1AC6-363B-461A-A55A-4298DE1B372B}" presName="vert1" presStyleCnt="0"/>
      <dgm:spPr/>
    </dgm:pt>
    <dgm:pt modelId="{4F46557C-B1CB-4542-A889-DA945E6EBB98}" type="pres">
      <dgm:prSet presAssocID="{B1A45517-516B-4A72-88BF-AA3A6AB21E44}" presName="thickLine" presStyleLbl="alignNode1" presStyleIdx="4" presStyleCnt="13"/>
      <dgm:spPr/>
    </dgm:pt>
    <dgm:pt modelId="{DC70D8BC-4CDF-402B-B2A8-58D883BB010C}" type="pres">
      <dgm:prSet presAssocID="{B1A45517-516B-4A72-88BF-AA3A6AB21E44}" presName="horz1" presStyleCnt="0"/>
      <dgm:spPr/>
    </dgm:pt>
    <dgm:pt modelId="{5BC1468F-9F5A-4666-BF20-359AB78C5313}" type="pres">
      <dgm:prSet presAssocID="{B1A45517-516B-4A72-88BF-AA3A6AB21E44}" presName="tx1" presStyleLbl="revTx" presStyleIdx="4" presStyleCnt="13"/>
      <dgm:spPr/>
    </dgm:pt>
    <dgm:pt modelId="{5453F315-FB40-40BA-97C9-581F16275306}" type="pres">
      <dgm:prSet presAssocID="{B1A45517-516B-4A72-88BF-AA3A6AB21E44}" presName="vert1" presStyleCnt="0"/>
      <dgm:spPr/>
    </dgm:pt>
    <dgm:pt modelId="{D61BD22E-3D86-489A-9F5F-AA742FDE3677}" type="pres">
      <dgm:prSet presAssocID="{41D808E8-7571-47F9-8B68-F410E5BD1E91}" presName="thickLine" presStyleLbl="alignNode1" presStyleIdx="5" presStyleCnt="13"/>
      <dgm:spPr/>
    </dgm:pt>
    <dgm:pt modelId="{0F3FA693-5E8B-42C1-89BC-D0E9DF8C54FE}" type="pres">
      <dgm:prSet presAssocID="{41D808E8-7571-47F9-8B68-F410E5BD1E91}" presName="horz1" presStyleCnt="0"/>
      <dgm:spPr/>
    </dgm:pt>
    <dgm:pt modelId="{7DBE6968-2094-40E4-A382-2BE42EB21E4C}" type="pres">
      <dgm:prSet presAssocID="{41D808E8-7571-47F9-8B68-F410E5BD1E91}" presName="tx1" presStyleLbl="revTx" presStyleIdx="5" presStyleCnt="13"/>
      <dgm:spPr/>
    </dgm:pt>
    <dgm:pt modelId="{431A4025-86E3-4F4C-BAA1-1336B1418DB3}" type="pres">
      <dgm:prSet presAssocID="{41D808E8-7571-47F9-8B68-F410E5BD1E91}" presName="vert1" presStyleCnt="0"/>
      <dgm:spPr/>
    </dgm:pt>
    <dgm:pt modelId="{D055F9F5-6D83-4AA6-835C-508E4F195933}" type="pres">
      <dgm:prSet presAssocID="{B53A80F4-9F7C-49F7-A020-34F04D89184D}" presName="thickLine" presStyleLbl="alignNode1" presStyleIdx="6" presStyleCnt="13"/>
      <dgm:spPr/>
    </dgm:pt>
    <dgm:pt modelId="{164A1CEF-BC1B-4E48-844C-A69BD8FAFBCE}" type="pres">
      <dgm:prSet presAssocID="{B53A80F4-9F7C-49F7-A020-34F04D89184D}" presName="horz1" presStyleCnt="0"/>
      <dgm:spPr/>
    </dgm:pt>
    <dgm:pt modelId="{EF2B38C7-6342-4F63-B3E6-74E0F75D78FA}" type="pres">
      <dgm:prSet presAssocID="{B53A80F4-9F7C-49F7-A020-34F04D89184D}" presName="tx1" presStyleLbl="revTx" presStyleIdx="6" presStyleCnt="13"/>
      <dgm:spPr/>
    </dgm:pt>
    <dgm:pt modelId="{9DF76BFD-0056-4C5D-B974-F01C2AA126AB}" type="pres">
      <dgm:prSet presAssocID="{B53A80F4-9F7C-49F7-A020-34F04D89184D}" presName="vert1" presStyleCnt="0"/>
      <dgm:spPr/>
    </dgm:pt>
    <dgm:pt modelId="{9FF7ACA3-972F-4606-80A5-5B9DBA164F6B}" type="pres">
      <dgm:prSet presAssocID="{7C2D508D-5E23-4A2B-9640-604A1C438296}" presName="thickLine" presStyleLbl="alignNode1" presStyleIdx="7" presStyleCnt="13"/>
      <dgm:spPr/>
    </dgm:pt>
    <dgm:pt modelId="{5E4E5E0B-7A69-4867-B85C-D8CBC7131E58}" type="pres">
      <dgm:prSet presAssocID="{7C2D508D-5E23-4A2B-9640-604A1C438296}" presName="horz1" presStyleCnt="0"/>
      <dgm:spPr/>
    </dgm:pt>
    <dgm:pt modelId="{5EA27E4B-7CA6-4499-A2BC-30C22DF3AB73}" type="pres">
      <dgm:prSet presAssocID="{7C2D508D-5E23-4A2B-9640-604A1C438296}" presName="tx1" presStyleLbl="revTx" presStyleIdx="7" presStyleCnt="13"/>
      <dgm:spPr/>
    </dgm:pt>
    <dgm:pt modelId="{B8FAF64F-C525-49CB-98BB-4B51CAC522B5}" type="pres">
      <dgm:prSet presAssocID="{7C2D508D-5E23-4A2B-9640-604A1C438296}" presName="vert1" presStyleCnt="0"/>
      <dgm:spPr/>
    </dgm:pt>
    <dgm:pt modelId="{085EF333-37FE-4D74-8A86-A668E35CDECE}" type="pres">
      <dgm:prSet presAssocID="{E8ECE624-67FF-4BC9-BA36-35EE03D3C0BE}" presName="thickLine" presStyleLbl="alignNode1" presStyleIdx="8" presStyleCnt="13"/>
      <dgm:spPr/>
    </dgm:pt>
    <dgm:pt modelId="{3A97C016-3162-4A35-8501-1245E5F918FC}" type="pres">
      <dgm:prSet presAssocID="{E8ECE624-67FF-4BC9-BA36-35EE03D3C0BE}" presName="horz1" presStyleCnt="0"/>
      <dgm:spPr/>
    </dgm:pt>
    <dgm:pt modelId="{7D3F3DFA-F8E2-44DE-BD3F-39B61A4A5B78}" type="pres">
      <dgm:prSet presAssocID="{E8ECE624-67FF-4BC9-BA36-35EE03D3C0BE}" presName="tx1" presStyleLbl="revTx" presStyleIdx="8" presStyleCnt="13"/>
      <dgm:spPr/>
    </dgm:pt>
    <dgm:pt modelId="{3743B471-6DEC-4568-8AD3-4A3B0F0CDEDA}" type="pres">
      <dgm:prSet presAssocID="{E8ECE624-67FF-4BC9-BA36-35EE03D3C0BE}" presName="vert1" presStyleCnt="0"/>
      <dgm:spPr/>
    </dgm:pt>
    <dgm:pt modelId="{CE4B90BB-5493-4313-9E1D-168D643118F5}" type="pres">
      <dgm:prSet presAssocID="{84F3E363-40BA-459D-B08E-395B6F158F27}" presName="thickLine" presStyleLbl="alignNode1" presStyleIdx="9" presStyleCnt="13"/>
      <dgm:spPr/>
    </dgm:pt>
    <dgm:pt modelId="{884D6FF6-1E15-4DC2-A17D-02801B9C6E42}" type="pres">
      <dgm:prSet presAssocID="{84F3E363-40BA-459D-B08E-395B6F158F27}" presName="horz1" presStyleCnt="0"/>
      <dgm:spPr/>
    </dgm:pt>
    <dgm:pt modelId="{8341CEB1-E982-4D39-8851-B8F4EB2BB14E}" type="pres">
      <dgm:prSet presAssocID="{84F3E363-40BA-459D-B08E-395B6F158F27}" presName="tx1" presStyleLbl="revTx" presStyleIdx="9" presStyleCnt="13"/>
      <dgm:spPr/>
    </dgm:pt>
    <dgm:pt modelId="{6CAB2BD8-8FBF-4353-8D0B-1BFFD261668C}" type="pres">
      <dgm:prSet presAssocID="{84F3E363-40BA-459D-B08E-395B6F158F27}" presName="vert1" presStyleCnt="0"/>
      <dgm:spPr/>
    </dgm:pt>
    <dgm:pt modelId="{6B24B784-AC71-4A46-87AA-DD16A95D86AC}" type="pres">
      <dgm:prSet presAssocID="{45E8989A-9B4B-4C7E-BA56-39CE8966EF03}" presName="thickLine" presStyleLbl="alignNode1" presStyleIdx="10" presStyleCnt="13"/>
      <dgm:spPr/>
    </dgm:pt>
    <dgm:pt modelId="{D986203A-30D9-4845-9CC4-52EF80A94827}" type="pres">
      <dgm:prSet presAssocID="{45E8989A-9B4B-4C7E-BA56-39CE8966EF03}" presName="horz1" presStyleCnt="0"/>
      <dgm:spPr/>
    </dgm:pt>
    <dgm:pt modelId="{F740FF48-C05C-4692-9C22-624123651386}" type="pres">
      <dgm:prSet presAssocID="{45E8989A-9B4B-4C7E-BA56-39CE8966EF03}" presName="tx1" presStyleLbl="revTx" presStyleIdx="10" presStyleCnt="13"/>
      <dgm:spPr/>
    </dgm:pt>
    <dgm:pt modelId="{8817ABF7-22AD-43E9-98DD-5E555BEC10A7}" type="pres">
      <dgm:prSet presAssocID="{45E8989A-9B4B-4C7E-BA56-39CE8966EF03}" presName="vert1" presStyleCnt="0"/>
      <dgm:spPr/>
    </dgm:pt>
    <dgm:pt modelId="{A3811492-AB6B-44FC-94D9-456CFA6BD3DB}" type="pres">
      <dgm:prSet presAssocID="{AFA7F251-CA08-43CF-B71B-A9FF060CC4B2}" presName="thickLine" presStyleLbl="alignNode1" presStyleIdx="11" presStyleCnt="13"/>
      <dgm:spPr/>
    </dgm:pt>
    <dgm:pt modelId="{6C60427A-AFFD-4ED4-AA35-83A773A7EC55}" type="pres">
      <dgm:prSet presAssocID="{AFA7F251-CA08-43CF-B71B-A9FF060CC4B2}" presName="horz1" presStyleCnt="0"/>
      <dgm:spPr/>
    </dgm:pt>
    <dgm:pt modelId="{CC60EE0A-E608-40E7-93E7-86E5A7EC0F2C}" type="pres">
      <dgm:prSet presAssocID="{AFA7F251-CA08-43CF-B71B-A9FF060CC4B2}" presName="tx1" presStyleLbl="revTx" presStyleIdx="11" presStyleCnt="13"/>
      <dgm:spPr/>
    </dgm:pt>
    <dgm:pt modelId="{64F66CB4-DDA4-4055-8BDC-1D0DFBB6FA58}" type="pres">
      <dgm:prSet presAssocID="{AFA7F251-CA08-43CF-B71B-A9FF060CC4B2}" presName="vert1" presStyleCnt="0"/>
      <dgm:spPr/>
    </dgm:pt>
    <dgm:pt modelId="{C9C458A2-EFE1-4A57-9F22-71B2FD6A2C93}" type="pres">
      <dgm:prSet presAssocID="{557C5276-DD98-4086-B6E9-1445B37CEDF8}" presName="thickLine" presStyleLbl="alignNode1" presStyleIdx="12" presStyleCnt="13"/>
      <dgm:spPr/>
    </dgm:pt>
    <dgm:pt modelId="{9F87CAAE-FC1F-4018-9F66-AC4FAF92F70E}" type="pres">
      <dgm:prSet presAssocID="{557C5276-DD98-4086-B6E9-1445B37CEDF8}" presName="horz1" presStyleCnt="0"/>
      <dgm:spPr/>
    </dgm:pt>
    <dgm:pt modelId="{BB6ED710-59DA-414E-9E6C-1CA580756831}" type="pres">
      <dgm:prSet presAssocID="{557C5276-DD98-4086-B6E9-1445B37CEDF8}" presName="tx1" presStyleLbl="revTx" presStyleIdx="12" presStyleCnt="13"/>
      <dgm:spPr/>
    </dgm:pt>
    <dgm:pt modelId="{6598B2EF-C643-4FCE-83C3-15BE8D7B2A21}" type="pres">
      <dgm:prSet presAssocID="{557C5276-DD98-4086-B6E9-1445B37CEDF8}" presName="vert1" presStyleCnt="0"/>
      <dgm:spPr/>
    </dgm:pt>
  </dgm:ptLst>
  <dgm:cxnLst>
    <dgm:cxn modelId="{7368BD1A-CEFD-4733-8642-CCE9378327E6}" srcId="{83D4BB3E-E58A-4594-AF1A-BB690D13BFA7}" destId="{1C6B9FEA-D3A3-48B0-BA6A-0474ABAE6529}" srcOrd="1" destOrd="0" parTransId="{FEEBF690-03A1-427C-970C-6F2E6C352119}" sibTransId="{BC17FF06-02F9-4556-93CE-52B4526B8738}"/>
    <dgm:cxn modelId="{895C9F1B-CE2E-4E5F-AF47-86FEA02C1FE9}" type="presOf" srcId="{AFA7F251-CA08-43CF-B71B-A9FF060CC4B2}" destId="{CC60EE0A-E608-40E7-93E7-86E5A7EC0F2C}" srcOrd="0" destOrd="0" presId="urn:microsoft.com/office/officeart/2008/layout/LinedList"/>
    <dgm:cxn modelId="{7A66B831-DF98-4C43-AECC-1F32C1B08549}" type="presOf" srcId="{B62F1AC6-363B-461A-A55A-4298DE1B372B}" destId="{1CF279B6-0617-4B02-A7A5-E114C930CAFD}" srcOrd="0" destOrd="0" presId="urn:microsoft.com/office/officeart/2008/layout/LinedList"/>
    <dgm:cxn modelId="{5B11F537-6BEE-4550-9DBC-8EFF72366B4E}" type="presOf" srcId="{1C6B9FEA-D3A3-48B0-BA6A-0474ABAE6529}" destId="{C623DC3D-AFEE-428E-A3B8-2E953D78BDC8}" srcOrd="0" destOrd="0" presId="urn:microsoft.com/office/officeart/2008/layout/LinedList"/>
    <dgm:cxn modelId="{EB5D6561-20A6-42C6-8320-CB68CE3110B6}" srcId="{83D4BB3E-E58A-4594-AF1A-BB690D13BFA7}" destId="{B62F1AC6-363B-461A-A55A-4298DE1B372B}" srcOrd="3" destOrd="0" parTransId="{C068F13C-03BF-49CE-984E-DB98051CAF6E}" sibTransId="{A8490E7A-74EE-44D8-86D4-1B1BF23EEA74}"/>
    <dgm:cxn modelId="{BBC0AE4E-93AF-49A1-8E29-2FD76619622B}" type="presOf" srcId="{557C5276-DD98-4086-B6E9-1445B37CEDF8}" destId="{BB6ED710-59DA-414E-9E6C-1CA580756831}" srcOrd="0" destOrd="0" presId="urn:microsoft.com/office/officeart/2008/layout/LinedList"/>
    <dgm:cxn modelId="{D7A18654-42D1-444A-879F-F6F471549673}" srcId="{83D4BB3E-E58A-4594-AF1A-BB690D13BFA7}" destId="{84F3E363-40BA-459D-B08E-395B6F158F27}" srcOrd="9" destOrd="0" parTransId="{1280EEEF-5364-41B1-8296-26C532AC11B5}" sibTransId="{1307DC28-EB6B-4442-981D-89AED55BAEE3}"/>
    <dgm:cxn modelId="{29906976-33F0-4E1F-A8EC-2C9D81B85AD7}" srcId="{83D4BB3E-E58A-4594-AF1A-BB690D13BFA7}" destId="{B1A45517-516B-4A72-88BF-AA3A6AB21E44}" srcOrd="4" destOrd="0" parTransId="{5543E0D3-AB3D-4BBE-A718-4DB0FA3B10A4}" sibTransId="{DD934535-A64A-4636-B9D7-3EC4A320C401}"/>
    <dgm:cxn modelId="{1E40E156-4BE4-443F-9525-74F4C3EB8A27}" srcId="{83D4BB3E-E58A-4594-AF1A-BB690D13BFA7}" destId="{3FDB39DF-16B0-443E-A25B-1BD3926F2A57}" srcOrd="0" destOrd="0" parTransId="{75B30260-D747-483E-9DC1-23CC6AA01F33}" sibTransId="{9F289CAF-B62E-47C7-977F-15D51EC28FD5}"/>
    <dgm:cxn modelId="{EADEF557-7AAF-435C-A6D4-6BD7AD4ACBA4}" type="presOf" srcId="{3FDB39DF-16B0-443E-A25B-1BD3926F2A57}" destId="{A05A09FA-9FF6-4890-A7AC-71B0E615704C}" srcOrd="0" destOrd="0" presId="urn:microsoft.com/office/officeart/2008/layout/LinedList"/>
    <dgm:cxn modelId="{C2919858-82F7-4668-A1FD-3AB78C324D44}" srcId="{83D4BB3E-E58A-4594-AF1A-BB690D13BFA7}" destId="{557C5276-DD98-4086-B6E9-1445B37CEDF8}" srcOrd="12" destOrd="0" parTransId="{FF0F3C51-0360-48D0-A450-FD05A81E3B8B}" sibTransId="{1DC0912E-0198-4FE3-BAAB-7E95334E020E}"/>
    <dgm:cxn modelId="{A7DD9679-D1D6-47F4-8EF9-AEFEC22CC4B3}" type="presOf" srcId="{84F3E363-40BA-459D-B08E-395B6F158F27}" destId="{8341CEB1-E982-4D39-8851-B8F4EB2BB14E}" srcOrd="0" destOrd="0" presId="urn:microsoft.com/office/officeart/2008/layout/LinedList"/>
    <dgm:cxn modelId="{92ABA47F-B02A-46A1-B25D-F84A067912D9}" srcId="{83D4BB3E-E58A-4594-AF1A-BB690D13BFA7}" destId="{41D808E8-7571-47F9-8B68-F410E5BD1E91}" srcOrd="5" destOrd="0" parTransId="{C1630649-D732-4551-A913-A683E14A187E}" sibTransId="{32EAEEF9-5FA9-4E20-B38F-FADD13F2A85E}"/>
    <dgm:cxn modelId="{FE7D0485-6DFB-4F32-A8BB-A1340F9BB2E8}" type="presOf" srcId="{41D808E8-7571-47F9-8B68-F410E5BD1E91}" destId="{7DBE6968-2094-40E4-A382-2BE42EB21E4C}" srcOrd="0" destOrd="0" presId="urn:microsoft.com/office/officeart/2008/layout/LinedList"/>
    <dgm:cxn modelId="{24F2C8C1-7259-429E-BBBC-810DA6D85AA5}" srcId="{83D4BB3E-E58A-4594-AF1A-BB690D13BFA7}" destId="{AFA7F251-CA08-43CF-B71B-A9FF060CC4B2}" srcOrd="11" destOrd="0" parTransId="{71100794-4484-4448-9700-75C6218ABEFD}" sibTransId="{C49D3FF9-4AA1-44DB-AE6B-7FEAF3CCE225}"/>
    <dgm:cxn modelId="{677D4BC6-93FA-4AFE-A7FD-8999A94828EE}" srcId="{83D4BB3E-E58A-4594-AF1A-BB690D13BFA7}" destId="{EEE67277-E8FF-4883-86CE-B5784DAC9FA6}" srcOrd="2" destOrd="0" parTransId="{649DE97E-BEDE-497C-924C-8D9BDE1364B6}" sibTransId="{B4D111B7-A4AD-4924-AF41-A790A648747E}"/>
    <dgm:cxn modelId="{0E0745C9-7834-4333-9B7D-9648EB057BF8}" type="presOf" srcId="{83D4BB3E-E58A-4594-AF1A-BB690D13BFA7}" destId="{FB103A46-BCCD-46A5-AE66-88B6B53305F8}" srcOrd="0" destOrd="0" presId="urn:microsoft.com/office/officeart/2008/layout/LinedList"/>
    <dgm:cxn modelId="{3F4E12D7-3783-44BB-BC9B-D090BD944C24}" type="presOf" srcId="{E8ECE624-67FF-4BC9-BA36-35EE03D3C0BE}" destId="{7D3F3DFA-F8E2-44DE-BD3F-39B61A4A5B78}" srcOrd="0" destOrd="0" presId="urn:microsoft.com/office/officeart/2008/layout/LinedList"/>
    <dgm:cxn modelId="{78A48DDA-9531-4AF6-BE9D-7D41D9181984}" srcId="{83D4BB3E-E58A-4594-AF1A-BB690D13BFA7}" destId="{45E8989A-9B4B-4C7E-BA56-39CE8966EF03}" srcOrd="10" destOrd="0" parTransId="{5B40931B-D341-4DE8-8159-525523D0FE60}" sibTransId="{CEFB2E8B-FDB2-4978-B3A2-763EF271CA5A}"/>
    <dgm:cxn modelId="{603924DC-1F6D-4E5A-9EA5-A8FBB2787C2D}" type="presOf" srcId="{45E8989A-9B4B-4C7E-BA56-39CE8966EF03}" destId="{F740FF48-C05C-4692-9C22-624123651386}" srcOrd="0" destOrd="0" presId="urn:microsoft.com/office/officeart/2008/layout/LinedList"/>
    <dgm:cxn modelId="{420834E1-009F-41BD-AB8B-32CB3765FEBD}" srcId="{83D4BB3E-E58A-4594-AF1A-BB690D13BFA7}" destId="{E8ECE624-67FF-4BC9-BA36-35EE03D3C0BE}" srcOrd="8" destOrd="0" parTransId="{37FDCA9F-FCC9-4262-8580-4EE9ECC810B8}" sibTransId="{3443BCC1-9F49-48D0-924B-37C4F6F08430}"/>
    <dgm:cxn modelId="{EF788DEA-F1D3-439D-AD93-1B41CC9DA843}" type="presOf" srcId="{EEE67277-E8FF-4883-86CE-B5784DAC9FA6}" destId="{8B6BD57E-2106-4DF6-B38A-C3EE381A2307}" srcOrd="0" destOrd="0" presId="urn:microsoft.com/office/officeart/2008/layout/LinedList"/>
    <dgm:cxn modelId="{D4DAC5F2-2351-4E1F-8EA4-262BA4E1B82E}" srcId="{83D4BB3E-E58A-4594-AF1A-BB690D13BFA7}" destId="{B53A80F4-9F7C-49F7-A020-34F04D89184D}" srcOrd="6" destOrd="0" parTransId="{2665E27C-DFD6-4891-B41E-61AE1B0A722D}" sibTransId="{1ACAA049-CA38-49EC-8B95-0A2B76C64EE3}"/>
    <dgm:cxn modelId="{B7ABE7F3-87A4-450D-8516-DF96D2826305}" type="presOf" srcId="{7C2D508D-5E23-4A2B-9640-604A1C438296}" destId="{5EA27E4B-7CA6-4499-A2BC-30C22DF3AB73}" srcOrd="0" destOrd="0" presId="urn:microsoft.com/office/officeart/2008/layout/LinedList"/>
    <dgm:cxn modelId="{461560FB-8946-4113-9456-551B950CD510}" type="presOf" srcId="{B53A80F4-9F7C-49F7-A020-34F04D89184D}" destId="{EF2B38C7-6342-4F63-B3E6-74E0F75D78FA}" srcOrd="0" destOrd="0" presId="urn:microsoft.com/office/officeart/2008/layout/LinedList"/>
    <dgm:cxn modelId="{608A16FD-53A0-4903-96D8-EBB6B1F911EC}" type="presOf" srcId="{B1A45517-516B-4A72-88BF-AA3A6AB21E44}" destId="{5BC1468F-9F5A-4666-BF20-359AB78C5313}" srcOrd="0" destOrd="0" presId="urn:microsoft.com/office/officeart/2008/layout/LinedList"/>
    <dgm:cxn modelId="{744D9CFD-4EAF-4142-BC7D-E69427C1A80A}" srcId="{83D4BB3E-E58A-4594-AF1A-BB690D13BFA7}" destId="{7C2D508D-5E23-4A2B-9640-604A1C438296}" srcOrd="7" destOrd="0" parTransId="{9731159B-CF7D-4B93-A26E-25C4D1B63871}" sibTransId="{75D4ED88-F29B-4636-9023-1E74DEEF6E21}"/>
    <dgm:cxn modelId="{7EDBBA4B-7EC4-499F-BE05-40DBE36082D6}" type="presParOf" srcId="{FB103A46-BCCD-46A5-AE66-88B6B53305F8}" destId="{4914910E-3D11-4B62-B181-5E3C7C78CB40}" srcOrd="0" destOrd="0" presId="urn:microsoft.com/office/officeart/2008/layout/LinedList"/>
    <dgm:cxn modelId="{511D5D55-99C7-4B11-A4FE-8EBA8B4F6BAF}" type="presParOf" srcId="{FB103A46-BCCD-46A5-AE66-88B6B53305F8}" destId="{3F5A9473-D247-4C68-A92F-3AC23D39EFC3}" srcOrd="1" destOrd="0" presId="urn:microsoft.com/office/officeart/2008/layout/LinedList"/>
    <dgm:cxn modelId="{94723A7A-8292-4EE4-9E7A-E1814304B502}" type="presParOf" srcId="{3F5A9473-D247-4C68-A92F-3AC23D39EFC3}" destId="{A05A09FA-9FF6-4890-A7AC-71B0E615704C}" srcOrd="0" destOrd="0" presId="urn:microsoft.com/office/officeart/2008/layout/LinedList"/>
    <dgm:cxn modelId="{6A68DDC7-6772-4AC7-A2F5-CD36E57982A8}" type="presParOf" srcId="{3F5A9473-D247-4C68-A92F-3AC23D39EFC3}" destId="{AB5811F7-9F76-4342-9598-12F382F36B0C}" srcOrd="1" destOrd="0" presId="urn:microsoft.com/office/officeart/2008/layout/LinedList"/>
    <dgm:cxn modelId="{90DBB1EC-45CE-4095-9BA6-8667D8D86BF4}" type="presParOf" srcId="{FB103A46-BCCD-46A5-AE66-88B6B53305F8}" destId="{6AF94235-EE5F-4861-A8FE-058477EB94A7}" srcOrd="2" destOrd="0" presId="urn:microsoft.com/office/officeart/2008/layout/LinedList"/>
    <dgm:cxn modelId="{9FA02BAB-B178-4709-BF44-81B3E93A3EE9}" type="presParOf" srcId="{FB103A46-BCCD-46A5-AE66-88B6B53305F8}" destId="{9A67E793-3D87-41BF-BFBE-0BE3F010042B}" srcOrd="3" destOrd="0" presId="urn:microsoft.com/office/officeart/2008/layout/LinedList"/>
    <dgm:cxn modelId="{46C41822-D573-464A-90A3-387836B0198C}" type="presParOf" srcId="{9A67E793-3D87-41BF-BFBE-0BE3F010042B}" destId="{C623DC3D-AFEE-428E-A3B8-2E953D78BDC8}" srcOrd="0" destOrd="0" presId="urn:microsoft.com/office/officeart/2008/layout/LinedList"/>
    <dgm:cxn modelId="{B1AEE5F9-67BD-4FC4-9822-3112084CFF06}" type="presParOf" srcId="{9A67E793-3D87-41BF-BFBE-0BE3F010042B}" destId="{30F6E0E4-D6DE-461D-9D86-C95F2EAFF452}" srcOrd="1" destOrd="0" presId="urn:microsoft.com/office/officeart/2008/layout/LinedList"/>
    <dgm:cxn modelId="{1A7572E4-289F-4F22-B0A4-EECFAD308004}" type="presParOf" srcId="{FB103A46-BCCD-46A5-AE66-88B6B53305F8}" destId="{5972F557-1C2C-430E-8A45-88FA9CE378E3}" srcOrd="4" destOrd="0" presId="urn:microsoft.com/office/officeart/2008/layout/LinedList"/>
    <dgm:cxn modelId="{080F3A79-98B7-4E88-ACBB-87752CBEBFBB}" type="presParOf" srcId="{FB103A46-BCCD-46A5-AE66-88B6B53305F8}" destId="{9C9D66DE-CC5F-4DF5-8948-3F50D168FA63}" srcOrd="5" destOrd="0" presId="urn:microsoft.com/office/officeart/2008/layout/LinedList"/>
    <dgm:cxn modelId="{359C56FB-6B82-42C4-9EC1-A25076E7B721}" type="presParOf" srcId="{9C9D66DE-CC5F-4DF5-8948-3F50D168FA63}" destId="{8B6BD57E-2106-4DF6-B38A-C3EE381A2307}" srcOrd="0" destOrd="0" presId="urn:microsoft.com/office/officeart/2008/layout/LinedList"/>
    <dgm:cxn modelId="{383592A2-AEA8-4C51-82D4-DAFAC8C7B808}" type="presParOf" srcId="{9C9D66DE-CC5F-4DF5-8948-3F50D168FA63}" destId="{9B279F2A-07B7-4E76-93DC-618FECD4E7CC}" srcOrd="1" destOrd="0" presId="urn:microsoft.com/office/officeart/2008/layout/LinedList"/>
    <dgm:cxn modelId="{10AEA5A7-3CA2-4AA2-AA2F-12CA5BEFFE75}" type="presParOf" srcId="{FB103A46-BCCD-46A5-AE66-88B6B53305F8}" destId="{EADB2ACA-498A-4B33-9866-DEE2AE3DDCEA}" srcOrd="6" destOrd="0" presId="urn:microsoft.com/office/officeart/2008/layout/LinedList"/>
    <dgm:cxn modelId="{7743A601-7187-4AA3-893C-0D0947B546D3}" type="presParOf" srcId="{FB103A46-BCCD-46A5-AE66-88B6B53305F8}" destId="{58D736FF-4DE9-4B16-A050-F65B024AF3EF}" srcOrd="7" destOrd="0" presId="urn:microsoft.com/office/officeart/2008/layout/LinedList"/>
    <dgm:cxn modelId="{73D027CD-9A91-46E8-A47B-BD9ED1C37C88}" type="presParOf" srcId="{58D736FF-4DE9-4B16-A050-F65B024AF3EF}" destId="{1CF279B6-0617-4B02-A7A5-E114C930CAFD}" srcOrd="0" destOrd="0" presId="urn:microsoft.com/office/officeart/2008/layout/LinedList"/>
    <dgm:cxn modelId="{8B4679BF-47B7-4CEF-A825-AA64F100D94D}" type="presParOf" srcId="{58D736FF-4DE9-4B16-A050-F65B024AF3EF}" destId="{7BB98968-3843-44AB-A5D7-77E0D46A79D7}" srcOrd="1" destOrd="0" presId="urn:microsoft.com/office/officeart/2008/layout/LinedList"/>
    <dgm:cxn modelId="{F4E003A8-3DBD-4BCD-A07A-9FD18606278E}" type="presParOf" srcId="{FB103A46-BCCD-46A5-AE66-88B6B53305F8}" destId="{4F46557C-B1CB-4542-A889-DA945E6EBB98}" srcOrd="8" destOrd="0" presId="urn:microsoft.com/office/officeart/2008/layout/LinedList"/>
    <dgm:cxn modelId="{F02F9F5A-8869-4AC2-B32F-255160C8C912}" type="presParOf" srcId="{FB103A46-BCCD-46A5-AE66-88B6B53305F8}" destId="{DC70D8BC-4CDF-402B-B2A8-58D883BB010C}" srcOrd="9" destOrd="0" presId="urn:microsoft.com/office/officeart/2008/layout/LinedList"/>
    <dgm:cxn modelId="{EB311CD6-C079-4159-A09B-2D1C61B5A651}" type="presParOf" srcId="{DC70D8BC-4CDF-402B-B2A8-58D883BB010C}" destId="{5BC1468F-9F5A-4666-BF20-359AB78C5313}" srcOrd="0" destOrd="0" presId="urn:microsoft.com/office/officeart/2008/layout/LinedList"/>
    <dgm:cxn modelId="{598DC1FF-C2AA-4656-A9F4-FC4A506F4C4C}" type="presParOf" srcId="{DC70D8BC-4CDF-402B-B2A8-58D883BB010C}" destId="{5453F315-FB40-40BA-97C9-581F16275306}" srcOrd="1" destOrd="0" presId="urn:microsoft.com/office/officeart/2008/layout/LinedList"/>
    <dgm:cxn modelId="{2A70DC47-F407-427B-B3F9-3B92BCBF3401}" type="presParOf" srcId="{FB103A46-BCCD-46A5-AE66-88B6B53305F8}" destId="{D61BD22E-3D86-489A-9F5F-AA742FDE3677}" srcOrd="10" destOrd="0" presId="urn:microsoft.com/office/officeart/2008/layout/LinedList"/>
    <dgm:cxn modelId="{364E7333-F284-4E32-8249-936CF9637AD0}" type="presParOf" srcId="{FB103A46-BCCD-46A5-AE66-88B6B53305F8}" destId="{0F3FA693-5E8B-42C1-89BC-D0E9DF8C54FE}" srcOrd="11" destOrd="0" presId="urn:microsoft.com/office/officeart/2008/layout/LinedList"/>
    <dgm:cxn modelId="{81C5EBE6-9779-44C2-8E9E-9B643F634BF3}" type="presParOf" srcId="{0F3FA693-5E8B-42C1-89BC-D0E9DF8C54FE}" destId="{7DBE6968-2094-40E4-A382-2BE42EB21E4C}" srcOrd="0" destOrd="0" presId="urn:microsoft.com/office/officeart/2008/layout/LinedList"/>
    <dgm:cxn modelId="{38AA9AFD-5626-42D0-B9C4-577B040BEA4E}" type="presParOf" srcId="{0F3FA693-5E8B-42C1-89BC-D0E9DF8C54FE}" destId="{431A4025-86E3-4F4C-BAA1-1336B1418DB3}" srcOrd="1" destOrd="0" presId="urn:microsoft.com/office/officeart/2008/layout/LinedList"/>
    <dgm:cxn modelId="{FAEFFCA0-5062-4433-AA8B-50186B736703}" type="presParOf" srcId="{FB103A46-BCCD-46A5-AE66-88B6B53305F8}" destId="{D055F9F5-6D83-4AA6-835C-508E4F195933}" srcOrd="12" destOrd="0" presId="urn:microsoft.com/office/officeart/2008/layout/LinedList"/>
    <dgm:cxn modelId="{8069E1CB-6160-49C6-B7C5-DC926A872210}" type="presParOf" srcId="{FB103A46-BCCD-46A5-AE66-88B6B53305F8}" destId="{164A1CEF-BC1B-4E48-844C-A69BD8FAFBCE}" srcOrd="13" destOrd="0" presId="urn:microsoft.com/office/officeart/2008/layout/LinedList"/>
    <dgm:cxn modelId="{FDFF551C-FC96-4890-BE68-23D732B39DD7}" type="presParOf" srcId="{164A1CEF-BC1B-4E48-844C-A69BD8FAFBCE}" destId="{EF2B38C7-6342-4F63-B3E6-74E0F75D78FA}" srcOrd="0" destOrd="0" presId="urn:microsoft.com/office/officeart/2008/layout/LinedList"/>
    <dgm:cxn modelId="{6A4129B8-6D67-4BAB-9959-2F7A987B01F4}" type="presParOf" srcId="{164A1CEF-BC1B-4E48-844C-A69BD8FAFBCE}" destId="{9DF76BFD-0056-4C5D-B974-F01C2AA126AB}" srcOrd="1" destOrd="0" presId="urn:microsoft.com/office/officeart/2008/layout/LinedList"/>
    <dgm:cxn modelId="{2AB4BDA7-EBE4-4A08-9B57-CCF86C49DDF0}" type="presParOf" srcId="{FB103A46-BCCD-46A5-AE66-88B6B53305F8}" destId="{9FF7ACA3-972F-4606-80A5-5B9DBA164F6B}" srcOrd="14" destOrd="0" presId="urn:microsoft.com/office/officeart/2008/layout/LinedList"/>
    <dgm:cxn modelId="{4CB5BA0A-97F1-40E8-9BC1-4C51226512B2}" type="presParOf" srcId="{FB103A46-BCCD-46A5-AE66-88B6B53305F8}" destId="{5E4E5E0B-7A69-4867-B85C-D8CBC7131E58}" srcOrd="15" destOrd="0" presId="urn:microsoft.com/office/officeart/2008/layout/LinedList"/>
    <dgm:cxn modelId="{0E410748-511C-499E-87F6-A56395282AAE}" type="presParOf" srcId="{5E4E5E0B-7A69-4867-B85C-D8CBC7131E58}" destId="{5EA27E4B-7CA6-4499-A2BC-30C22DF3AB73}" srcOrd="0" destOrd="0" presId="urn:microsoft.com/office/officeart/2008/layout/LinedList"/>
    <dgm:cxn modelId="{3ABEE236-E2C9-41BE-9260-CC65C6A51FF7}" type="presParOf" srcId="{5E4E5E0B-7A69-4867-B85C-D8CBC7131E58}" destId="{B8FAF64F-C525-49CB-98BB-4B51CAC522B5}" srcOrd="1" destOrd="0" presId="urn:microsoft.com/office/officeart/2008/layout/LinedList"/>
    <dgm:cxn modelId="{54D61E3A-ABC7-43ED-AFE1-BEDEB38327EB}" type="presParOf" srcId="{FB103A46-BCCD-46A5-AE66-88B6B53305F8}" destId="{085EF333-37FE-4D74-8A86-A668E35CDECE}" srcOrd="16" destOrd="0" presId="urn:microsoft.com/office/officeart/2008/layout/LinedList"/>
    <dgm:cxn modelId="{A079533B-981B-489E-A7FD-AD5C4D48BB4C}" type="presParOf" srcId="{FB103A46-BCCD-46A5-AE66-88B6B53305F8}" destId="{3A97C016-3162-4A35-8501-1245E5F918FC}" srcOrd="17" destOrd="0" presId="urn:microsoft.com/office/officeart/2008/layout/LinedList"/>
    <dgm:cxn modelId="{5D89E42D-1B27-4EAB-ABA7-9294B927A861}" type="presParOf" srcId="{3A97C016-3162-4A35-8501-1245E5F918FC}" destId="{7D3F3DFA-F8E2-44DE-BD3F-39B61A4A5B78}" srcOrd="0" destOrd="0" presId="urn:microsoft.com/office/officeart/2008/layout/LinedList"/>
    <dgm:cxn modelId="{52578308-F96C-4C26-869D-890BE21A111B}" type="presParOf" srcId="{3A97C016-3162-4A35-8501-1245E5F918FC}" destId="{3743B471-6DEC-4568-8AD3-4A3B0F0CDEDA}" srcOrd="1" destOrd="0" presId="urn:microsoft.com/office/officeart/2008/layout/LinedList"/>
    <dgm:cxn modelId="{F0DBEE28-13B0-4CAC-B3DA-3EF5B89D2B9B}" type="presParOf" srcId="{FB103A46-BCCD-46A5-AE66-88B6B53305F8}" destId="{CE4B90BB-5493-4313-9E1D-168D643118F5}" srcOrd="18" destOrd="0" presId="urn:microsoft.com/office/officeart/2008/layout/LinedList"/>
    <dgm:cxn modelId="{F0087522-5ECE-40DA-8885-1622673F0E35}" type="presParOf" srcId="{FB103A46-BCCD-46A5-AE66-88B6B53305F8}" destId="{884D6FF6-1E15-4DC2-A17D-02801B9C6E42}" srcOrd="19" destOrd="0" presId="urn:microsoft.com/office/officeart/2008/layout/LinedList"/>
    <dgm:cxn modelId="{F7724FB1-4D51-4137-BA0D-A51220698CFE}" type="presParOf" srcId="{884D6FF6-1E15-4DC2-A17D-02801B9C6E42}" destId="{8341CEB1-E982-4D39-8851-B8F4EB2BB14E}" srcOrd="0" destOrd="0" presId="urn:microsoft.com/office/officeart/2008/layout/LinedList"/>
    <dgm:cxn modelId="{F9FA6950-54EC-4703-9CBD-9628C4F49500}" type="presParOf" srcId="{884D6FF6-1E15-4DC2-A17D-02801B9C6E42}" destId="{6CAB2BD8-8FBF-4353-8D0B-1BFFD261668C}" srcOrd="1" destOrd="0" presId="urn:microsoft.com/office/officeart/2008/layout/LinedList"/>
    <dgm:cxn modelId="{698BA773-A200-48CC-80B3-87FE1CEA6724}" type="presParOf" srcId="{FB103A46-BCCD-46A5-AE66-88B6B53305F8}" destId="{6B24B784-AC71-4A46-87AA-DD16A95D86AC}" srcOrd="20" destOrd="0" presId="urn:microsoft.com/office/officeart/2008/layout/LinedList"/>
    <dgm:cxn modelId="{0DB7CD52-B972-4286-919F-E85F5CDA2497}" type="presParOf" srcId="{FB103A46-BCCD-46A5-AE66-88B6B53305F8}" destId="{D986203A-30D9-4845-9CC4-52EF80A94827}" srcOrd="21" destOrd="0" presId="urn:microsoft.com/office/officeart/2008/layout/LinedList"/>
    <dgm:cxn modelId="{91304FD2-2329-42C8-915D-785E7B53B543}" type="presParOf" srcId="{D986203A-30D9-4845-9CC4-52EF80A94827}" destId="{F740FF48-C05C-4692-9C22-624123651386}" srcOrd="0" destOrd="0" presId="urn:microsoft.com/office/officeart/2008/layout/LinedList"/>
    <dgm:cxn modelId="{24FB493A-21F9-4F7F-9F85-2037073A5D8D}" type="presParOf" srcId="{D986203A-30D9-4845-9CC4-52EF80A94827}" destId="{8817ABF7-22AD-43E9-98DD-5E555BEC10A7}" srcOrd="1" destOrd="0" presId="urn:microsoft.com/office/officeart/2008/layout/LinedList"/>
    <dgm:cxn modelId="{56E8A2C7-A5B5-41F4-A3EE-2E4BC7E23702}" type="presParOf" srcId="{FB103A46-BCCD-46A5-AE66-88B6B53305F8}" destId="{A3811492-AB6B-44FC-94D9-456CFA6BD3DB}" srcOrd="22" destOrd="0" presId="urn:microsoft.com/office/officeart/2008/layout/LinedList"/>
    <dgm:cxn modelId="{B1AAC672-79D7-4B14-997D-359F4C95EAF7}" type="presParOf" srcId="{FB103A46-BCCD-46A5-AE66-88B6B53305F8}" destId="{6C60427A-AFFD-4ED4-AA35-83A773A7EC55}" srcOrd="23" destOrd="0" presId="urn:microsoft.com/office/officeart/2008/layout/LinedList"/>
    <dgm:cxn modelId="{11BB84A1-F7C0-4B83-AFC6-2067A034646B}" type="presParOf" srcId="{6C60427A-AFFD-4ED4-AA35-83A773A7EC55}" destId="{CC60EE0A-E608-40E7-93E7-86E5A7EC0F2C}" srcOrd="0" destOrd="0" presId="urn:microsoft.com/office/officeart/2008/layout/LinedList"/>
    <dgm:cxn modelId="{A96099A3-993C-41DE-B970-0F5D77F99773}" type="presParOf" srcId="{6C60427A-AFFD-4ED4-AA35-83A773A7EC55}" destId="{64F66CB4-DDA4-4055-8BDC-1D0DFBB6FA58}" srcOrd="1" destOrd="0" presId="urn:microsoft.com/office/officeart/2008/layout/LinedList"/>
    <dgm:cxn modelId="{902C03AC-ADAC-4F13-8DE4-FAAB04476507}" type="presParOf" srcId="{FB103A46-BCCD-46A5-AE66-88B6B53305F8}" destId="{C9C458A2-EFE1-4A57-9F22-71B2FD6A2C93}" srcOrd="24" destOrd="0" presId="urn:microsoft.com/office/officeart/2008/layout/LinedList"/>
    <dgm:cxn modelId="{7732465A-3886-4DEC-93A1-D968CA0C2A8D}" type="presParOf" srcId="{FB103A46-BCCD-46A5-AE66-88B6B53305F8}" destId="{9F87CAAE-FC1F-4018-9F66-AC4FAF92F70E}" srcOrd="25" destOrd="0" presId="urn:microsoft.com/office/officeart/2008/layout/LinedList"/>
    <dgm:cxn modelId="{02AD21E2-DD28-4246-823A-2F0FCE9977EF}" type="presParOf" srcId="{9F87CAAE-FC1F-4018-9F66-AC4FAF92F70E}" destId="{BB6ED710-59DA-414E-9E6C-1CA580756831}" srcOrd="0" destOrd="0" presId="urn:microsoft.com/office/officeart/2008/layout/LinedList"/>
    <dgm:cxn modelId="{254503EC-A36B-436E-8469-6B2BB1761134}" type="presParOf" srcId="{9F87CAAE-FC1F-4018-9F66-AC4FAF92F70E}" destId="{6598B2EF-C643-4FCE-83C3-15BE8D7B2A2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4910E-3D11-4B62-B181-5E3C7C78CB40}">
      <dsp:nvSpPr>
        <dsp:cNvPr id="0" name=""/>
        <dsp:cNvSpPr/>
      </dsp:nvSpPr>
      <dsp:spPr>
        <a:xfrm>
          <a:off x="0" y="518"/>
          <a:ext cx="4591380" cy="0"/>
        </a:xfrm>
        <a:prstGeom prst="lin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5A09FA-9FF6-4890-A7AC-71B0E615704C}">
      <dsp:nvSpPr>
        <dsp:cNvPr id="0" name=""/>
        <dsp:cNvSpPr/>
      </dsp:nvSpPr>
      <dsp:spPr>
        <a:xfrm>
          <a:off x="0" y="518"/>
          <a:ext cx="4591380" cy="326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 dirty="0"/>
            <a:t>Study Design</a:t>
          </a:r>
        </a:p>
      </dsp:txBody>
      <dsp:txXfrm>
        <a:off x="0" y="518"/>
        <a:ext cx="4591380" cy="326725"/>
      </dsp:txXfrm>
    </dsp:sp>
    <dsp:sp modelId="{6AF94235-EE5F-4861-A8FE-058477EB94A7}">
      <dsp:nvSpPr>
        <dsp:cNvPr id="0" name=""/>
        <dsp:cNvSpPr/>
      </dsp:nvSpPr>
      <dsp:spPr>
        <a:xfrm>
          <a:off x="0" y="327244"/>
          <a:ext cx="4591380" cy="0"/>
        </a:xfrm>
        <a:prstGeom prst="line">
          <a:avLst/>
        </a:prstGeom>
        <a:solidFill>
          <a:schemeClr val="accent2">
            <a:shade val="80000"/>
            <a:hueOff val="-25650"/>
            <a:satOff val="-712"/>
            <a:lumOff val="2534"/>
            <a:alphaOff val="0"/>
          </a:schemeClr>
        </a:solidFill>
        <a:ln w="12700" cap="flat" cmpd="sng" algn="ctr">
          <a:solidFill>
            <a:schemeClr val="accent2">
              <a:shade val="80000"/>
              <a:hueOff val="-25650"/>
              <a:satOff val="-712"/>
              <a:lumOff val="25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23DC3D-AFEE-428E-A3B8-2E953D78BDC8}">
      <dsp:nvSpPr>
        <dsp:cNvPr id="0" name=""/>
        <dsp:cNvSpPr/>
      </dsp:nvSpPr>
      <dsp:spPr>
        <a:xfrm>
          <a:off x="0" y="327244"/>
          <a:ext cx="4591380" cy="326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 err="1"/>
            <a:t>Regulatory</a:t>
          </a:r>
          <a:r>
            <a:rPr lang="de-DE" sz="1500" kern="1200" dirty="0"/>
            <a:t> </a:t>
          </a:r>
          <a:r>
            <a:rPr lang="de-DE" sz="1500" kern="1200" dirty="0" err="1"/>
            <a:t>Activities</a:t>
          </a:r>
          <a:endParaRPr lang="de-AT" sz="1500" kern="1200" dirty="0"/>
        </a:p>
      </dsp:txBody>
      <dsp:txXfrm>
        <a:off x="0" y="327244"/>
        <a:ext cx="4591380" cy="326725"/>
      </dsp:txXfrm>
    </dsp:sp>
    <dsp:sp modelId="{5972F557-1C2C-430E-8A45-88FA9CE378E3}">
      <dsp:nvSpPr>
        <dsp:cNvPr id="0" name=""/>
        <dsp:cNvSpPr/>
      </dsp:nvSpPr>
      <dsp:spPr>
        <a:xfrm>
          <a:off x="0" y="653970"/>
          <a:ext cx="4591380" cy="0"/>
        </a:xfrm>
        <a:prstGeom prst="line">
          <a:avLst/>
        </a:prstGeom>
        <a:solidFill>
          <a:schemeClr val="accent2">
            <a:shade val="80000"/>
            <a:hueOff val="-51299"/>
            <a:satOff val="-1425"/>
            <a:lumOff val="5069"/>
            <a:alphaOff val="0"/>
          </a:schemeClr>
        </a:solidFill>
        <a:ln w="12700" cap="flat" cmpd="sng" algn="ctr">
          <a:solidFill>
            <a:schemeClr val="accent2">
              <a:shade val="80000"/>
              <a:hueOff val="-51299"/>
              <a:satOff val="-1425"/>
              <a:lumOff val="50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6BD57E-2106-4DF6-B38A-C3EE381A2307}">
      <dsp:nvSpPr>
        <dsp:cNvPr id="0" name=""/>
        <dsp:cNvSpPr/>
      </dsp:nvSpPr>
      <dsp:spPr>
        <a:xfrm>
          <a:off x="0" y="653970"/>
          <a:ext cx="4591380" cy="326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 dirty="0"/>
            <a:t>Site Management</a:t>
          </a:r>
        </a:p>
      </dsp:txBody>
      <dsp:txXfrm>
        <a:off x="0" y="653970"/>
        <a:ext cx="4591380" cy="326725"/>
      </dsp:txXfrm>
    </dsp:sp>
    <dsp:sp modelId="{EADB2ACA-498A-4B33-9866-DEE2AE3DDCEA}">
      <dsp:nvSpPr>
        <dsp:cNvPr id="0" name=""/>
        <dsp:cNvSpPr/>
      </dsp:nvSpPr>
      <dsp:spPr>
        <a:xfrm>
          <a:off x="0" y="980695"/>
          <a:ext cx="4591380" cy="0"/>
        </a:xfrm>
        <a:prstGeom prst="line">
          <a:avLst/>
        </a:prstGeom>
        <a:solidFill>
          <a:schemeClr val="accent2">
            <a:shade val="80000"/>
            <a:hueOff val="-76949"/>
            <a:satOff val="-2137"/>
            <a:lumOff val="7603"/>
            <a:alphaOff val="0"/>
          </a:schemeClr>
        </a:solidFill>
        <a:ln w="12700" cap="flat" cmpd="sng" algn="ctr">
          <a:solidFill>
            <a:schemeClr val="accent2">
              <a:shade val="80000"/>
              <a:hueOff val="-76949"/>
              <a:satOff val="-2137"/>
              <a:lumOff val="76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279B6-0617-4B02-A7A5-E114C930CAFD}">
      <dsp:nvSpPr>
        <dsp:cNvPr id="0" name=""/>
        <dsp:cNvSpPr/>
      </dsp:nvSpPr>
      <dsp:spPr>
        <a:xfrm>
          <a:off x="0" y="980695"/>
          <a:ext cx="4591380" cy="326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Project Management</a:t>
          </a:r>
          <a:endParaRPr lang="de-AT" sz="1500" kern="1200" dirty="0"/>
        </a:p>
      </dsp:txBody>
      <dsp:txXfrm>
        <a:off x="0" y="980695"/>
        <a:ext cx="4591380" cy="326725"/>
      </dsp:txXfrm>
    </dsp:sp>
    <dsp:sp modelId="{4F46557C-B1CB-4542-A889-DA945E6EBB98}">
      <dsp:nvSpPr>
        <dsp:cNvPr id="0" name=""/>
        <dsp:cNvSpPr/>
      </dsp:nvSpPr>
      <dsp:spPr>
        <a:xfrm>
          <a:off x="0" y="1307421"/>
          <a:ext cx="4591380" cy="0"/>
        </a:xfrm>
        <a:prstGeom prst="line">
          <a:avLst/>
        </a:prstGeom>
        <a:solidFill>
          <a:schemeClr val="accent2">
            <a:shade val="80000"/>
            <a:hueOff val="-102598"/>
            <a:satOff val="-2849"/>
            <a:lumOff val="10137"/>
            <a:alphaOff val="0"/>
          </a:schemeClr>
        </a:solidFill>
        <a:ln w="12700" cap="flat" cmpd="sng" algn="ctr">
          <a:solidFill>
            <a:schemeClr val="accent2">
              <a:shade val="80000"/>
              <a:hueOff val="-102598"/>
              <a:satOff val="-2849"/>
              <a:lumOff val="10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C1468F-9F5A-4666-BF20-359AB78C5313}">
      <dsp:nvSpPr>
        <dsp:cNvPr id="0" name=""/>
        <dsp:cNvSpPr/>
      </dsp:nvSpPr>
      <dsp:spPr>
        <a:xfrm>
          <a:off x="0" y="1307421"/>
          <a:ext cx="4591380" cy="326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Monitoring (on-site &amp; </a:t>
          </a:r>
          <a:r>
            <a:rPr lang="de-DE" sz="1500" kern="1200" dirty="0" err="1"/>
            <a:t>risk-based</a:t>
          </a:r>
          <a:r>
            <a:rPr lang="de-DE" sz="1500" kern="1200" dirty="0"/>
            <a:t>)</a:t>
          </a:r>
          <a:endParaRPr lang="de-AT" sz="1500" kern="1200" dirty="0"/>
        </a:p>
      </dsp:txBody>
      <dsp:txXfrm>
        <a:off x="0" y="1307421"/>
        <a:ext cx="4591380" cy="326725"/>
      </dsp:txXfrm>
    </dsp:sp>
    <dsp:sp modelId="{D61BD22E-3D86-489A-9F5F-AA742FDE3677}">
      <dsp:nvSpPr>
        <dsp:cNvPr id="0" name=""/>
        <dsp:cNvSpPr/>
      </dsp:nvSpPr>
      <dsp:spPr>
        <a:xfrm>
          <a:off x="0" y="1634147"/>
          <a:ext cx="4591380" cy="0"/>
        </a:xfrm>
        <a:prstGeom prst="line">
          <a:avLst/>
        </a:prstGeom>
        <a:solidFill>
          <a:schemeClr val="accent2">
            <a:shade val="80000"/>
            <a:hueOff val="-128248"/>
            <a:satOff val="-3561"/>
            <a:lumOff val="12671"/>
            <a:alphaOff val="0"/>
          </a:schemeClr>
        </a:solidFill>
        <a:ln w="12700" cap="flat" cmpd="sng" algn="ctr">
          <a:solidFill>
            <a:schemeClr val="accent2">
              <a:shade val="80000"/>
              <a:hueOff val="-128248"/>
              <a:satOff val="-3561"/>
              <a:lumOff val="126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E6968-2094-40E4-A382-2BE42EB21E4C}">
      <dsp:nvSpPr>
        <dsp:cNvPr id="0" name=""/>
        <dsp:cNvSpPr/>
      </dsp:nvSpPr>
      <dsp:spPr>
        <a:xfrm>
          <a:off x="0" y="1634147"/>
          <a:ext cx="4591380" cy="326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Biometrics &amp; Coding</a:t>
          </a:r>
          <a:endParaRPr lang="de-AT" sz="1500" kern="1200" dirty="0"/>
        </a:p>
      </dsp:txBody>
      <dsp:txXfrm>
        <a:off x="0" y="1634147"/>
        <a:ext cx="4591380" cy="326725"/>
      </dsp:txXfrm>
    </dsp:sp>
    <dsp:sp modelId="{D055F9F5-6D83-4AA6-835C-508E4F195933}">
      <dsp:nvSpPr>
        <dsp:cNvPr id="0" name=""/>
        <dsp:cNvSpPr/>
      </dsp:nvSpPr>
      <dsp:spPr>
        <a:xfrm>
          <a:off x="0" y="1960873"/>
          <a:ext cx="4591380" cy="0"/>
        </a:xfrm>
        <a:prstGeom prst="line">
          <a:avLst/>
        </a:prstGeom>
        <a:solidFill>
          <a:schemeClr val="accent2">
            <a:shade val="80000"/>
            <a:hueOff val="-153898"/>
            <a:satOff val="-4274"/>
            <a:lumOff val="15206"/>
            <a:alphaOff val="0"/>
          </a:schemeClr>
        </a:solidFill>
        <a:ln w="12700" cap="flat" cmpd="sng" algn="ctr">
          <a:solidFill>
            <a:schemeClr val="accent2">
              <a:shade val="80000"/>
              <a:hueOff val="-153898"/>
              <a:satOff val="-4274"/>
              <a:lumOff val="152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2B38C7-6342-4F63-B3E6-74E0F75D78FA}">
      <dsp:nvSpPr>
        <dsp:cNvPr id="0" name=""/>
        <dsp:cNvSpPr/>
      </dsp:nvSpPr>
      <dsp:spPr>
        <a:xfrm>
          <a:off x="0" y="1960873"/>
          <a:ext cx="4591380" cy="326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Date Management</a:t>
          </a:r>
          <a:endParaRPr lang="de-AT" sz="1500" kern="1200" dirty="0"/>
        </a:p>
      </dsp:txBody>
      <dsp:txXfrm>
        <a:off x="0" y="1960873"/>
        <a:ext cx="4591380" cy="326725"/>
      </dsp:txXfrm>
    </dsp:sp>
    <dsp:sp modelId="{9FF7ACA3-972F-4606-80A5-5B9DBA164F6B}">
      <dsp:nvSpPr>
        <dsp:cNvPr id="0" name=""/>
        <dsp:cNvSpPr/>
      </dsp:nvSpPr>
      <dsp:spPr>
        <a:xfrm>
          <a:off x="0" y="2287598"/>
          <a:ext cx="4591380" cy="0"/>
        </a:xfrm>
        <a:prstGeom prst="line">
          <a:avLst/>
        </a:prstGeom>
        <a:solidFill>
          <a:schemeClr val="accent2">
            <a:shade val="80000"/>
            <a:hueOff val="-179547"/>
            <a:satOff val="-4986"/>
            <a:lumOff val="17740"/>
            <a:alphaOff val="0"/>
          </a:schemeClr>
        </a:solidFill>
        <a:ln w="12700" cap="flat" cmpd="sng" algn="ctr">
          <a:solidFill>
            <a:schemeClr val="accent2">
              <a:shade val="80000"/>
              <a:hueOff val="-179547"/>
              <a:satOff val="-4986"/>
              <a:lumOff val="177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A27E4B-7CA6-4499-A2BC-30C22DF3AB73}">
      <dsp:nvSpPr>
        <dsp:cNvPr id="0" name=""/>
        <dsp:cNvSpPr/>
      </dsp:nvSpPr>
      <dsp:spPr>
        <a:xfrm>
          <a:off x="0" y="2287598"/>
          <a:ext cx="4591380" cy="326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Medical Writing</a:t>
          </a:r>
          <a:endParaRPr lang="de-AT" sz="1500" kern="1200" dirty="0"/>
        </a:p>
      </dsp:txBody>
      <dsp:txXfrm>
        <a:off x="0" y="2287598"/>
        <a:ext cx="4591380" cy="326725"/>
      </dsp:txXfrm>
    </dsp:sp>
    <dsp:sp modelId="{085EF333-37FE-4D74-8A86-A668E35CDECE}">
      <dsp:nvSpPr>
        <dsp:cNvPr id="0" name=""/>
        <dsp:cNvSpPr/>
      </dsp:nvSpPr>
      <dsp:spPr>
        <a:xfrm>
          <a:off x="0" y="2614324"/>
          <a:ext cx="4591380" cy="0"/>
        </a:xfrm>
        <a:prstGeom prst="line">
          <a:avLst/>
        </a:prstGeom>
        <a:solidFill>
          <a:schemeClr val="accent2">
            <a:shade val="80000"/>
            <a:hueOff val="-205197"/>
            <a:satOff val="-5698"/>
            <a:lumOff val="20274"/>
            <a:alphaOff val="0"/>
          </a:schemeClr>
        </a:solidFill>
        <a:ln w="12700" cap="flat" cmpd="sng" algn="ctr">
          <a:solidFill>
            <a:schemeClr val="accent2">
              <a:shade val="80000"/>
              <a:hueOff val="-205197"/>
              <a:satOff val="-5698"/>
              <a:lumOff val="20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3F3DFA-F8E2-44DE-BD3F-39B61A4A5B78}">
      <dsp:nvSpPr>
        <dsp:cNvPr id="0" name=""/>
        <dsp:cNvSpPr/>
      </dsp:nvSpPr>
      <dsp:spPr>
        <a:xfrm>
          <a:off x="0" y="2614324"/>
          <a:ext cx="4591380" cy="326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 dirty="0"/>
            <a:t>e-Data Capture (EDC)</a:t>
          </a:r>
        </a:p>
      </dsp:txBody>
      <dsp:txXfrm>
        <a:off x="0" y="2614324"/>
        <a:ext cx="4591380" cy="326725"/>
      </dsp:txXfrm>
    </dsp:sp>
    <dsp:sp modelId="{CE4B90BB-5493-4313-9E1D-168D643118F5}">
      <dsp:nvSpPr>
        <dsp:cNvPr id="0" name=""/>
        <dsp:cNvSpPr/>
      </dsp:nvSpPr>
      <dsp:spPr>
        <a:xfrm>
          <a:off x="0" y="2941050"/>
          <a:ext cx="4591380" cy="0"/>
        </a:xfrm>
        <a:prstGeom prst="line">
          <a:avLst/>
        </a:prstGeom>
        <a:solidFill>
          <a:schemeClr val="accent2">
            <a:shade val="80000"/>
            <a:hueOff val="-230846"/>
            <a:satOff val="-6410"/>
            <a:lumOff val="22808"/>
            <a:alphaOff val="0"/>
          </a:schemeClr>
        </a:solidFill>
        <a:ln w="12700" cap="flat" cmpd="sng" algn="ctr">
          <a:solidFill>
            <a:schemeClr val="accent2">
              <a:shade val="80000"/>
              <a:hueOff val="-230846"/>
              <a:satOff val="-6410"/>
              <a:lumOff val="228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41CEB1-E982-4D39-8851-B8F4EB2BB14E}">
      <dsp:nvSpPr>
        <dsp:cNvPr id="0" name=""/>
        <dsp:cNvSpPr/>
      </dsp:nvSpPr>
      <dsp:spPr>
        <a:xfrm>
          <a:off x="0" y="2941050"/>
          <a:ext cx="4591380" cy="326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Quality Assurance / Audit</a:t>
          </a:r>
          <a:endParaRPr lang="de-AT" sz="1500" kern="1200" dirty="0"/>
        </a:p>
      </dsp:txBody>
      <dsp:txXfrm>
        <a:off x="0" y="2941050"/>
        <a:ext cx="4591380" cy="326725"/>
      </dsp:txXfrm>
    </dsp:sp>
    <dsp:sp modelId="{6B24B784-AC71-4A46-87AA-DD16A95D86AC}">
      <dsp:nvSpPr>
        <dsp:cNvPr id="0" name=""/>
        <dsp:cNvSpPr/>
      </dsp:nvSpPr>
      <dsp:spPr>
        <a:xfrm>
          <a:off x="0" y="3267776"/>
          <a:ext cx="4591380" cy="0"/>
        </a:xfrm>
        <a:prstGeom prst="line">
          <a:avLst/>
        </a:prstGeom>
        <a:solidFill>
          <a:schemeClr val="accent2">
            <a:shade val="80000"/>
            <a:hueOff val="-256496"/>
            <a:satOff val="-7123"/>
            <a:lumOff val="25343"/>
            <a:alphaOff val="0"/>
          </a:schemeClr>
        </a:solidFill>
        <a:ln w="12700" cap="flat" cmpd="sng" algn="ctr">
          <a:solidFill>
            <a:schemeClr val="accent2">
              <a:shade val="80000"/>
              <a:hueOff val="-256496"/>
              <a:satOff val="-7123"/>
              <a:lumOff val="25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0FF48-C05C-4692-9C22-624123651386}">
      <dsp:nvSpPr>
        <dsp:cNvPr id="0" name=""/>
        <dsp:cNvSpPr/>
      </dsp:nvSpPr>
      <dsp:spPr>
        <a:xfrm>
          <a:off x="0" y="3267776"/>
          <a:ext cx="4591380" cy="326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Safety / </a:t>
          </a:r>
          <a:r>
            <a:rPr lang="de-DE" sz="1500" kern="1200" dirty="0" err="1"/>
            <a:t>Pharmacovigilance</a:t>
          </a:r>
          <a:endParaRPr lang="de-AT" sz="1500" kern="1200" dirty="0"/>
        </a:p>
      </dsp:txBody>
      <dsp:txXfrm>
        <a:off x="0" y="3267776"/>
        <a:ext cx="4591380" cy="326725"/>
      </dsp:txXfrm>
    </dsp:sp>
    <dsp:sp modelId="{A3811492-AB6B-44FC-94D9-456CFA6BD3DB}">
      <dsp:nvSpPr>
        <dsp:cNvPr id="0" name=""/>
        <dsp:cNvSpPr/>
      </dsp:nvSpPr>
      <dsp:spPr>
        <a:xfrm>
          <a:off x="0" y="3594501"/>
          <a:ext cx="4591380" cy="0"/>
        </a:xfrm>
        <a:prstGeom prst="line">
          <a:avLst/>
        </a:prstGeom>
        <a:solidFill>
          <a:schemeClr val="accent2">
            <a:shade val="80000"/>
            <a:hueOff val="-282145"/>
            <a:satOff val="-7835"/>
            <a:lumOff val="27877"/>
            <a:alphaOff val="0"/>
          </a:schemeClr>
        </a:solidFill>
        <a:ln w="12700" cap="flat" cmpd="sng" algn="ctr">
          <a:solidFill>
            <a:schemeClr val="accent2">
              <a:shade val="80000"/>
              <a:hueOff val="-282145"/>
              <a:satOff val="-7835"/>
              <a:lumOff val="278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0EE0A-E608-40E7-93E7-86E5A7EC0F2C}">
      <dsp:nvSpPr>
        <dsp:cNvPr id="0" name=""/>
        <dsp:cNvSpPr/>
      </dsp:nvSpPr>
      <dsp:spPr>
        <a:xfrm>
          <a:off x="0" y="3594501"/>
          <a:ext cx="4591380" cy="326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Quality &amp; Risk Management</a:t>
          </a:r>
          <a:endParaRPr lang="de-AT" sz="1500" kern="1200" dirty="0"/>
        </a:p>
      </dsp:txBody>
      <dsp:txXfrm>
        <a:off x="0" y="3594501"/>
        <a:ext cx="4591380" cy="326725"/>
      </dsp:txXfrm>
    </dsp:sp>
    <dsp:sp modelId="{C9C458A2-EFE1-4A57-9F22-71B2FD6A2C93}">
      <dsp:nvSpPr>
        <dsp:cNvPr id="0" name=""/>
        <dsp:cNvSpPr/>
      </dsp:nvSpPr>
      <dsp:spPr>
        <a:xfrm>
          <a:off x="0" y="3921227"/>
          <a:ext cx="4591380" cy="0"/>
        </a:xfrm>
        <a:prstGeom prst="line">
          <a:avLst/>
        </a:prstGeom>
        <a:solidFill>
          <a:schemeClr val="accent2">
            <a:shade val="80000"/>
            <a:hueOff val="-307795"/>
            <a:satOff val="-8547"/>
            <a:lumOff val="30411"/>
            <a:alphaOff val="0"/>
          </a:schemeClr>
        </a:solidFill>
        <a:ln w="12700" cap="flat" cmpd="sng" algn="ctr">
          <a:solidFill>
            <a:schemeClr val="accent2">
              <a:shade val="80000"/>
              <a:hueOff val="-307795"/>
              <a:satOff val="-8547"/>
              <a:lumOff val="304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6ED710-59DA-414E-9E6C-1CA580756831}">
      <dsp:nvSpPr>
        <dsp:cNvPr id="0" name=""/>
        <dsp:cNvSpPr/>
      </dsp:nvSpPr>
      <dsp:spPr>
        <a:xfrm>
          <a:off x="0" y="3921227"/>
          <a:ext cx="4591380" cy="326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/>
            <a:t>Consulting Services</a:t>
          </a:r>
          <a:endParaRPr lang="de-AT" sz="1500" kern="1200"/>
        </a:p>
      </dsp:txBody>
      <dsp:txXfrm>
        <a:off x="0" y="3921227"/>
        <a:ext cx="4591380" cy="326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E5956CCB-4178-467B-9F48-D267AC4B0341}" type="datetime1">
              <a:rPr lang="de-DE" smtClean="0"/>
              <a:t>31.10.2023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BAE14B8-3CC9-472D-9BC5-A84D80684DE2}" type="slidenum">
              <a:rPr lang="de-DE" smtClean="0"/>
              <a:pPr algn="r"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A8DF08C7-4573-4352-BD3D-9E2127D40AF8}" type="datetime1">
              <a:rPr lang="de-DE" smtClean="0"/>
              <a:pPr/>
              <a:t>31.10.2023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dirty="0"/>
              <a:t>Textmasterformat durch Klicken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7FB667E1-E601-4AAF-B95C-B25720D70A6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6992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3" r="4643"/>
          <a:stretch/>
        </p:blipFill>
        <p:spPr>
          <a:xfrm>
            <a:off x="0" y="193922"/>
            <a:ext cx="12193200" cy="6387503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 bwMode="ltGray">
          <a:xfrm>
            <a:off x="0" y="5445225"/>
            <a:ext cx="12192002" cy="1412776"/>
          </a:xfrm>
          <a:prstGeom prst="rect">
            <a:avLst/>
          </a:prstGeom>
          <a:gradFill>
            <a:gsLst>
              <a:gs pos="100000">
                <a:srgbClr val="C8AC48"/>
              </a:gs>
              <a:gs pos="0">
                <a:srgbClr val="E0C850"/>
              </a:gs>
            </a:gsLst>
            <a:lin ang="5400000" scaled="1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hteck 5"/>
          <p:cNvSpPr/>
          <p:nvPr/>
        </p:nvSpPr>
        <p:spPr bwMode="white">
          <a:xfrm>
            <a:off x="-24680" y="5399505"/>
            <a:ext cx="12241360" cy="45719"/>
          </a:xfrm>
          <a:prstGeom prst="rect">
            <a:avLst/>
          </a:prstGeom>
          <a:solidFill>
            <a:srgbClr val="F5F5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2" name="Rechteck 21"/>
          <p:cNvSpPr/>
          <p:nvPr/>
        </p:nvSpPr>
        <p:spPr>
          <a:xfrm>
            <a:off x="0" y="-1"/>
            <a:ext cx="12216679" cy="1340769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1"/>
          <a:stretch/>
        </p:blipFill>
        <p:spPr>
          <a:xfrm>
            <a:off x="1199456" y="332656"/>
            <a:ext cx="3244506" cy="738453"/>
          </a:xfrm>
          <a:prstGeom prst="rect">
            <a:avLst/>
          </a:prstGeom>
          <a:effectLst/>
        </p:spPr>
      </p:pic>
      <p:sp>
        <p:nvSpPr>
          <p:cNvPr id="4" name="Rechteck 3"/>
          <p:cNvSpPr/>
          <p:nvPr/>
        </p:nvSpPr>
        <p:spPr bwMode="ltGray">
          <a:xfrm>
            <a:off x="767408" y="3717032"/>
            <a:ext cx="10657184" cy="2736303"/>
          </a:xfrm>
          <a:prstGeom prst="rect">
            <a:avLst/>
          </a:prstGeom>
          <a:solidFill>
            <a:schemeClr val="bg1"/>
          </a:solidFill>
          <a:ln w="22225" cap="flat" cmpd="sng" algn="ctr">
            <a:solidFill>
              <a:srgbClr val="E0C850"/>
            </a:solidFill>
            <a:prstDash val="solid"/>
          </a:ln>
          <a:effectLst>
            <a:outerShdw blurRad="469900" dist="139700" dir="3600000" sx="106000" sy="106000" algn="ctr" rotWithShape="0">
              <a:srgbClr val="212121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3999" y="4005064"/>
            <a:ext cx="9144002" cy="1002432"/>
          </a:xfrm>
        </p:spPr>
        <p:txBody>
          <a:bodyPr rtlCol="0" anchor="b">
            <a:normAutofit/>
          </a:bodyPr>
          <a:lstStyle>
            <a:lvl1pPr algn="ctr" rtl="0">
              <a:defRPr sz="4800">
                <a:solidFill>
                  <a:sysClr val="windowText" lastClr="000000"/>
                </a:solidFill>
              </a:defRPr>
            </a:lvl1pPr>
          </a:lstStyle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49647" y="5399505"/>
            <a:ext cx="9144002" cy="509736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none" baseline="0">
                <a:solidFill>
                  <a:sysClr val="windowText" lastClr="000000"/>
                </a:solidFill>
              </a:defRPr>
            </a:lvl1pPr>
            <a:lvl2pPr marL="457200" indent="0" algn="ctr" rtl="0">
              <a:buNone/>
              <a:defRPr sz="2800"/>
            </a:lvl2pPr>
            <a:lvl3pPr marL="914400" indent="0" algn="ctr" rtl="0">
              <a:buNone/>
              <a:defRPr sz="2400"/>
            </a:lvl3pPr>
            <a:lvl4pPr marL="1371600" indent="0" algn="ctr" rtl="0">
              <a:buNone/>
              <a:defRPr sz="2000"/>
            </a:lvl4pPr>
            <a:lvl5pPr marL="1828800" indent="0" algn="ctr" rtl="0">
              <a:buNone/>
              <a:defRPr sz="2000"/>
            </a:lvl5pPr>
            <a:lvl6pPr marL="2286000" indent="0" algn="ctr" rtl="0">
              <a:buNone/>
              <a:defRPr sz="2000"/>
            </a:lvl6pPr>
            <a:lvl7pPr marL="2743200" indent="0" algn="ctr" rtl="0">
              <a:buNone/>
              <a:defRPr sz="2000"/>
            </a:lvl7pPr>
            <a:lvl8pPr marL="3200400" indent="0" algn="ctr" rtl="0">
              <a:buNone/>
              <a:defRPr sz="2000"/>
            </a:lvl8pPr>
            <a:lvl9pPr marL="3657600" indent="0" algn="ctr" rtl="0">
              <a:buNone/>
              <a:defRPr sz="2000"/>
            </a:lvl9pPr>
          </a:lstStyle>
          <a:p>
            <a:pPr rtl="0"/>
            <a:r>
              <a:rPr lang="de-DE"/>
              <a:t>Formatvorlage des Untertitelmasters durch Klicken bearbeiten</a:t>
            </a:r>
            <a:endParaRPr lang="de-DE" dirty="0"/>
          </a:p>
        </p:txBody>
      </p:sp>
      <p:cxnSp>
        <p:nvCxnSpPr>
          <p:cNvPr id="9" name="Gerader Verbinder 8"/>
          <p:cNvCxnSpPr/>
          <p:nvPr/>
        </p:nvCxnSpPr>
        <p:spPr>
          <a:xfrm>
            <a:off x="0" y="1340768"/>
            <a:ext cx="12216679" cy="0"/>
          </a:xfrm>
          <a:prstGeom prst="line">
            <a:avLst/>
          </a:prstGeom>
          <a:ln w="28575">
            <a:solidFill>
              <a:srgbClr val="E0C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27537"/>
            <a:ext cx="648072" cy="1141223"/>
          </a:xfrm>
          <a:prstGeom prst="rect">
            <a:avLst/>
          </a:prstGeom>
          <a:effectLst>
            <a:reflection stA="86000" dist="139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7270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rgbClr val="212121"/>
              </a:gs>
              <a:gs pos="0">
                <a:srgbClr val="21212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rtlCol="0" anchor="b">
            <a:normAutofit/>
          </a:bodyPr>
          <a:lstStyle>
            <a:lvl1pPr algn="l"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rgbClr val="F4F4F2"/>
          </a:solidFill>
        </p:spPr>
        <p:txBody>
          <a:bodyPr rtlCol="0"/>
          <a:lstStyle>
            <a:lvl1pPr marL="0" indent="0" algn="ctr" rtl="0">
              <a:buNone/>
              <a:defRPr sz="3200">
                <a:solidFill>
                  <a:srgbClr val="212121"/>
                </a:solidFill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de-DE" dirty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de-DE"/>
              <a:t>Textmasterformat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D5DEC6E-2F8D-4F03-9240-71A7BFC9CEC3}" type="datetime1">
              <a:rPr lang="de-DE" smtClean="0"/>
              <a:t>31.10.2023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304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de-DE"/>
              <a:t>Textmasterformat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C61BE92-1132-466D-B06C-2D296D13CB76}" type="datetime1">
              <a:rPr lang="de-DE" smtClean="0"/>
              <a:t>31.10.2023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894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1196752"/>
            <a:ext cx="2628900" cy="4975448"/>
          </a:xfrm>
        </p:spPr>
        <p:txBody>
          <a:bodyPr vert="eaVert" rtlCol="0"/>
          <a:lstStyle/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836712"/>
            <a:ext cx="7734300" cy="5335488"/>
          </a:xfrm>
        </p:spPr>
        <p:txBody>
          <a:bodyPr vert="eaVert" rtlCol="0"/>
          <a:lstStyle/>
          <a:p>
            <a:pPr lvl="0" rtl="0"/>
            <a:r>
              <a:rPr lang="de-DE" dirty="0"/>
              <a:t>Textmasterformat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05C31CD-68C4-4EEC-98D2-08DFD542593B}" type="datetime1">
              <a:rPr lang="de-DE" smtClean="0"/>
              <a:t>31.10.2023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01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buClr>
                <a:srgbClr val="C64B47"/>
              </a:buClr>
              <a:defRPr>
                <a:solidFill>
                  <a:srgbClr val="212121"/>
                </a:solidFill>
              </a:defRPr>
            </a:lvl1pPr>
            <a:lvl2pPr>
              <a:buClr>
                <a:srgbClr val="C64B47"/>
              </a:buClr>
              <a:defRPr>
                <a:solidFill>
                  <a:srgbClr val="212121"/>
                </a:solidFill>
              </a:defRPr>
            </a:lvl2pPr>
            <a:lvl3pPr>
              <a:buClr>
                <a:srgbClr val="C64B47"/>
              </a:buClr>
              <a:defRPr>
                <a:solidFill>
                  <a:srgbClr val="212121"/>
                </a:solidFill>
              </a:defRPr>
            </a:lvl3pPr>
            <a:lvl4pPr>
              <a:buClr>
                <a:srgbClr val="C64B47"/>
              </a:buClr>
              <a:defRPr>
                <a:solidFill>
                  <a:srgbClr val="212121"/>
                </a:solidFill>
              </a:defRPr>
            </a:lvl4pPr>
            <a:lvl5pPr>
              <a:buClr>
                <a:srgbClr val="C64B47"/>
              </a:buClr>
              <a:defRPr>
                <a:solidFill>
                  <a:srgbClr val="212121"/>
                </a:solidFill>
              </a:defRPr>
            </a:lvl5pPr>
            <a:lvl6pPr algn="l" rtl="0">
              <a:defRPr/>
            </a:lvl6pPr>
          </a:lstStyle>
          <a:p>
            <a:pPr lvl="0" rtl="0"/>
            <a:r>
              <a:rPr lang="de-DE" dirty="0"/>
              <a:t>Textmasterformat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EFEFE"/>
                </a:solidFill>
              </a:defRPr>
            </a:lvl1pPr>
          </a:lstStyle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A59E1E-57F5-4FCD-B5DF-B7E9ED6EDCBA}" type="datetime1">
              <a:rPr lang="de-DE" smtClean="0"/>
              <a:t>31.10.2023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A8D9AD5-F248-4919-864A-CFD76CC027D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335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574032"/>
          </a:xfrm>
        </p:spPr>
        <p:txBody>
          <a:bodyPr rtlCol="0" anchor="b">
            <a:normAutofit/>
          </a:bodyPr>
          <a:lstStyle>
            <a:lvl1pPr algn="ctr" rtl="0">
              <a:defRPr sz="5200" b="0"/>
            </a:lvl1pPr>
          </a:lstStyle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 cap="none" baseline="0">
                <a:solidFill>
                  <a:srgbClr val="21212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9E66E8B-A075-43BF-90B6-A3A5F95EC548}" type="datetime1">
              <a:rPr lang="de-DE" smtClean="0"/>
              <a:t>31.10.2023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694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41120" y="2276872"/>
            <a:ext cx="4572000" cy="3749024"/>
          </a:xfrm>
        </p:spPr>
        <p:txBody>
          <a:bodyPr rtlCol="0">
            <a:normAutofit/>
          </a:bodyPr>
          <a:lstStyle>
            <a:lvl1pPr algn="l" rtl="0">
              <a:buClr>
                <a:srgbClr val="C8AC48"/>
              </a:buClr>
              <a:defRPr sz="2000">
                <a:solidFill>
                  <a:srgbClr val="212121"/>
                </a:solidFill>
              </a:defRPr>
            </a:lvl1pPr>
            <a:lvl2pPr algn="l" rtl="0">
              <a:buClr>
                <a:srgbClr val="C8AC48"/>
              </a:buClr>
              <a:defRPr sz="1800">
                <a:solidFill>
                  <a:srgbClr val="212121"/>
                </a:solidFill>
              </a:defRPr>
            </a:lvl2pPr>
            <a:lvl3pPr algn="l" rtl="0">
              <a:buClr>
                <a:srgbClr val="C8AC48"/>
              </a:buClr>
              <a:defRPr sz="1600">
                <a:solidFill>
                  <a:srgbClr val="212121"/>
                </a:solidFill>
              </a:defRPr>
            </a:lvl3pPr>
            <a:lvl4pPr algn="l" rtl="0">
              <a:buClr>
                <a:srgbClr val="C8AC48"/>
              </a:buClr>
              <a:defRPr sz="1400">
                <a:solidFill>
                  <a:srgbClr val="212121"/>
                </a:solidFill>
              </a:defRPr>
            </a:lvl4pPr>
            <a:lvl5pPr algn="l" rtl="0">
              <a:buClr>
                <a:srgbClr val="C8AC48"/>
              </a:buClr>
              <a:defRPr sz="1400">
                <a:solidFill>
                  <a:srgbClr val="212121"/>
                </a:solidFill>
              </a:defRPr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de-DE" dirty="0"/>
              <a:t>Textmasterformat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78880" y="2276870"/>
            <a:ext cx="4572000" cy="3749025"/>
          </a:xfrm>
        </p:spPr>
        <p:txBody>
          <a:bodyPr rtlCol="0">
            <a:normAutofit/>
          </a:bodyPr>
          <a:lstStyle>
            <a:lvl1pPr algn="l" rtl="0">
              <a:buClr>
                <a:srgbClr val="C8AC48"/>
              </a:buClr>
              <a:defRPr sz="2000">
                <a:solidFill>
                  <a:srgbClr val="212121"/>
                </a:solidFill>
              </a:defRPr>
            </a:lvl1pPr>
            <a:lvl2pPr algn="l" rtl="0">
              <a:buClr>
                <a:srgbClr val="C8AC48"/>
              </a:buClr>
              <a:defRPr sz="1800">
                <a:solidFill>
                  <a:srgbClr val="212121"/>
                </a:solidFill>
              </a:defRPr>
            </a:lvl2pPr>
            <a:lvl3pPr algn="l" rtl="0">
              <a:buClr>
                <a:srgbClr val="C8AC48"/>
              </a:buClr>
              <a:defRPr sz="1600">
                <a:solidFill>
                  <a:srgbClr val="212121"/>
                </a:solidFill>
              </a:defRPr>
            </a:lvl3pPr>
            <a:lvl4pPr algn="l" rtl="0">
              <a:buClr>
                <a:srgbClr val="C8AC48"/>
              </a:buClr>
              <a:defRPr sz="1400">
                <a:solidFill>
                  <a:srgbClr val="212121"/>
                </a:solidFill>
              </a:defRPr>
            </a:lvl4pPr>
            <a:lvl5pPr algn="l" rtl="0">
              <a:buClr>
                <a:srgbClr val="C8AC48"/>
              </a:buClr>
              <a:defRPr sz="1400">
                <a:solidFill>
                  <a:srgbClr val="212121"/>
                </a:solidFill>
              </a:defRPr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de-DE" dirty="0"/>
              <a:t>Textmasterformat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F8675F-F984-40D7-B818-3F66C19A038C}" type="datetime1">
              <a:rPr lang="de-DE" smtClean="0"/>
              <a:t>31.10.2023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0ECE5F2-81AA-4605-B028-6FBA391056A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989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1120" y="776625"/>
            <a:ext cx="9509760" cy="766588"/>
          </a:xfrm>
        </p:spPr>
        <p:txBody>
          <a:bodyPr rtlCol="0"/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 cap="none" baseline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600"/>
            </a:lvl2pPr>
            <a:lvl3pPr algn="l" rtl="0">
              <a:defRPr sz="140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de-DE"/>
              <a:t>Textmasterformat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 cap="none" baseline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600"/>
            </a:lvl2pPr>
            <a:lvl3pPr algn="l" rtl="0">
              <a:defRPr sz="140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de-DE"/>
              <a:t>Textmasterformat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1CF9615-9BCA-48B7-8512-B0108422F7CC}" type="datetime1">
              <a:rPr lang="de-DE" smtClean="0"/>
              <a:t>31.10.2023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945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52344E-CC04-4A6E-A9FA-1ACCC17211F4}" type="datetime1">
              <a:rPr lang="de-DE" smtClean="0"/>
              <a:t>31.10.2023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76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>
                <a:solidFill>
                  <a:schemeClr val="bg1"/>
                </a:solidFill>
              </a:defRPr>
            </a:lvl1pPr>
          </a:lstStyle>
          <a:p>
            <a:fld id="{A7EB7A97-74C9-442A-985C-1344AE5A61EF}" type="datetime1">
              <a:rPr lang="de-DE" smtClean="0"/>
              <a:t>31.10.2023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bg1"/>
                </a:solidFill>
              </a:defRPr>
            </a:lvl1pPr>
          </a:lstStyle>
          <a:p>
            <a:pPr rtl="0"/>
            <a:fld id="{CA8D9AD5-F248-4919-864A-CFD76CC027D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7BEE28C-40D3-299C-AA56-26EA176EDA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072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1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algn="l" rtl="0">
              <a:defRPr sz="3400" b="0"/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de-DE"/>
              <a:t>Textmasterformat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94212" y="1196752"/>
            <a:ext cx="7239001" cy="4975448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de-DE"/>
              <a:t>Textmasterformat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1B3679D-13D8-4160-BD14-2A9CBC904386}" type="datetime1">
              <a:rPr lang="de-DE" smtClean="0"/>
              <a:t>31.10.2023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502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lternativer 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algn="l"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de-DE"/>
              <a:t>Textmasterformat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62892" y="1268760"/>
            <a:ext cx="6370320" cy="490344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de-DE" dirty="0"/>
              <a:t>Textmasterformat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>
                <a:solidFill>
                  <a:schemeClr val="bg1"/>
                </a:solidFill>
              </a:defRPr>
            </a:lvl1pPr>
          </a:lstStyle>
          <a:p>
            <a:fld id="{9D1992BF-CD31-44C5-9B2B-11BF39EC7952}" type="datetime1">
              <a:rPr lang="de-DE" smtClean="0"/>
              <a:t>31.10.2023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>
                <a:solidFill>
                  <a:schemeClr val="bg1"/>
                </a:solidFill>
              </a:defRPr>
            </a:lvl1pPr>
          </a:lstStyle>
          <a:p>
            <a:fld id="{CA8D9AD5-F248-4919-864A-CFD76CC027D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390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348040" y="915657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41120" y="2304140"/>
            <a:ext cx="9509760" cy="3725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dirty="0"/>
              <a:t>Textmasterformat durch Klicken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  <a:p>
            <a:pPr lvl="5" rtl="0"/>
            <a:r>
              <a:rPr lang="de-DE" dirty="0"/>
              <a:t>Sechste</a:t>
            </a:r>
          </a:p>
          <a:p>
            <a:pPr lvl="6" rtl="0"/>
            <a:r>
              <a:rPr lang="de-DE" dirty="0"/>
              <a:t>Siebte</a:t>
            </a:r>
          </a:p>
          <a:p>
            <a:pPr lvl="7" rtl="0"/>
            <a:r>
              <a:rPr lang="de-DE" dirty="0"/>
              <a:t>Achte</a:t>
            </a:r>
          </a:p>
          <a:p>
            <a:pPr lvl="8" rtl="0"/>
            <a:r>
              <a:rPr lang="de-DE" dirty="0"/>
              <a:t>Neunte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07840" y="6644411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 cap="all" baseline="0">
                <a:solidFill>
                  <a:schemeClr val="bg1"/>
                </a:solidFill>
              </a:defRPr>
            </a:lvl1pPr>
          </a:lstStyle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853353" y="6618081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bg1"/>
                </a:solidFill>
              </a:defRPr>
            </a:lvl1pPr>
          </a:lstStyle>
          <a:p>
            <a:fld id="{4F8BE6E2-38FA-42AA-BCD4-E680EDA143BC}" type="datetime1">
              <a:rPr lang="de-DE" smtClean="0"/>
              <a:t>31.10.2023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188377" y="6618081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bg1"/>
                </a:solidFill>
              </a:defRPr>
            </a:lvl1pPr>
          </a:lstStyle>
          <a:p>
            <a:fld id="{CA8D9AD5-F248-4919-864A-CFD76CC027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 bwMode="white">
          <a:xfrm>
            <a:off x="0" y="6561352"/>
            <a:ext cx="12188826" cy="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11017374" y="6536978"/>
            <a:ext cx="1178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Lato" panose="020F0502020204030203" pitchFamily="34" charset="0"/>
              </a:rPr>
              <a:t>CW-R&amp;M</a:t>
            </a:r>
          </a:p>
        </p:txBody>
      </p:sp>
      <p:sp>
        <p:nvSpPr>
          <p:cNvPr id="16" name="Textfeld 15"/>
          <p:cNvSpPr txBox="1"/>
          <p:nvPr userDrawn="1"/>
        </p:nvSpPr>
        <p:spPr>
          <a:xfrm>
            <a:off x="11017374" y="6536978"/>
            <a:ext cx="1178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Lato" panose="020F0502020204030203" pitchFamily="34" charset="0"/>
              </a:rPr>
              <a:t>CW-R&amp;M</a:t>
            </a:r>
          </a:p>
        </p:txBody>
      </p:sp>
      <p:sp>
        <p:nvSpPr>
          <p:cNvPr id="9" name="Rechteck 8"/>
          <p:cNvSpPr/>
          <p:nvPr/>
        </p:nvSpPr>
        <p:spPr bwMode="ltGray">
          <a:xfrm>
            <a:off x="6919" y="492062"/>
            <a:ext cx="11849721" cy="162947"/>
          </a:xfrm>
          <a:prstGeom prst="rect">
            <a:avLst/>
          </a:prstGeom>
          <a:solidFill>
            <a:srgbClr val="C8AC48"/>
          </a:solidFill>
          <a:ln w="952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5360EE2-FAAE-71F6-A54A-1230A02D586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988785" y="114006"/>
            <a:ext cx="996487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5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rgbClr val="21212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rgbClr val="C8AC48"/>
        </a:buClr>
        <a:buSzPct val="80000"/>
        <a:buFont typeface="Wingdings" pitchFamily="2" charset="2"/>
        <a:buChar char="§"/>
        <a:defRPr sz="2000" kern="1200">
          <a:solidFill>
            <a:srgbClr val="21212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8AC48"/>
        </a:buClr>
        <a:buSzPct val="80000"/>
        <a:buFont typeface="Wingdings" pitchFamily="2" charset="2"/>
        <a:buChar char="§"/>
        <a:defRPr sz="1800" kern="1200">
          <a:solidFill>
            <a:srgbClr val="21212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rgbClr val="C8AC48"/>
        </a:buClr>
        <a:buSzPct val="80000"/>
        <a:buFont typeface="Wingdings" pitchFamily="2" charset="2"/>
        <a:buChar char="§"/>
        <a:defRPr sz="1600" kern="1200">
          <a:solidFill>
            <a:srgbClr val="21212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rgbClr val="C8AC48"/>
        </a:buClr>
        <a:buSzPct val="80000"/>
        <a:buFont typeface="Wingdings" pitchFamily="2" charset="2"/>
        <a:buChar char="§"/>
        <a:defRPr sz="1400" kern="1200">
          <a:solidFill>
            <a:srgbClr val="21212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rgbClr val="C8AC48"/>
        </a:buClr>
        <a:buSzPct val="80000"/>
        <a:buFont typeface="Wingdings" pitchFamily="2" charset="2"/>
        <a:buChar char="§"/>
        <a:defRPr sz="1400" kern="1200">
          <a:solidFill>
            <a:srgbClr val="21212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Clr>
          <a:srgbClr val="C8AC48"/>
        </a:buClr>
        <a:buSzPct val="80000"/>
        <a:buFont typeface="Wingdings" pitchFamily="2" charset="2"/>
        <a:buChar char="§"/>
        <a:defRPr sz="1400" kern="1200">
          <a:solidFill>
            <a:srgbClr val="21212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Clr>
          <a:srgbClr val="C8AC48"/>
        </a:buClr>
        <a:buSzPct val="80000"/>
        <a:buFont typeface="Wingdings" pitchFamily="2" charset="2"/>
        <a:buChar char="§"/>
        <a:defRPr sz="1400" kern="1200" baseline="0">
          <a:solidFill>
            <a:srgbClr val="21212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Clr>
          <a:srgbClr val="C8AC48"/>
        </a:buClr>
        <a:buSzPct val="80000"/>
        <a:buFont typeface="Wingdings" pitchFamily="2" charset="2"/>
        <a:buChar char="§"/>
        <a:defRPr sz="1400" kern="1200" baseline="0">
          <a:solidFill>
            <a:srgbClr val="21212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Clr>
          <a:srgbClr val="C8AC48"/>
        </a:buClr>
        <a:buSzPct val="80000"/>
        <a:buFont typeface="Wingdings" pitchFamily="2" charset="2"/>
        <a:buChar char="§"/>
        <a:defRPr sz="1400" kern="1200" baseline="0">
          <a:solidFill>
            <a:srgbClr val="21212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6CDA07D-37A2-4B26-ECCD-31762ACE6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856" y="813"/>
            <a:ext cx="7260704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895428" cy="1990725"/>
          </a:xfrm>
        </p:spPr>
        <p:txBody>
          <a:bodyPr rtlCol="0" anchor="b">
            <a:normAutofit/>
          </a:bodyPr>
          <a:lstStyle/>
          <a:p>
            <a:pPr rtl="0"/>
            <a:r>
              <a:rPr lang="de-DE" sz="2900" dirty="0"/>
              <a:t>Company </a:t>
            </a:r>
            <a:r>
              <a:rPr lang="de-DE" sz="2900" dirty="0" err="1"/>
              <a:t>presentation</a:t>
            </a:r>
            <a:endParaRPr lang="de-DE" sz="2900" dirty="0"/>
          </a:p>
        </p:txBody>
      </p:sp>
      <p:sp>
        <p:nvSpPr>
          <p:cNvPr id="4" name="Untertitel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679404" cy="1622012"/>
          </a:xfrm>
        </p:spPr>
        <p:txBody>
          <a:bodyPr rtlCol="0">
            <a:normAutofit/>
          </a:bodyPr>
          <a:lstStyle/>
          <a:p>
            <a:pPr rtl="0"/>
            <a:r>
              <a:rPr lang="de-DE" dirty="0"/>
              <a:t>CEO Christian Wolflehner 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3A6C71F5-51A9-F6A4-6587-266B780C13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9135" y="905842"/>
            <a:ext cx="4842146" cy="4903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CW-Research &amp; Management?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347957" y="2060848"/>
            <a:ext cx="9723432" cy="135421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C8AC48"/>
              </a:buClr>
            </a:pPr>
            <a:r>
              <a:rPr lang="en-GB" b="1" dirty="0">
                <a:solidFill>
                  <a:srgbClr val="C8AC48"/>
                </a:solidFill>
              </a:rPr>
              <a:t>FLAT HIERARCHY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8AC48"/>
              </a:buClr>
            </a:pPr>
            <a:r>
              <a:rPr lang="en-GB" dirty="0">
                <a:solidFill>
                  <a:srgbClr val="212121"/>
                </a:solidFill>
              </a:rPr>
              <a:t>Our staff works under a flat hierarchy with short decision-making channels. A back-up solution ensures no overloads and quick support for study management. Working with CW-R&amp;M means to receive only high quality services.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341120" y="3933056"/>
            <a:ext cx="9723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C8AC48"/>
              </a:buClr>
            </a:pPr>
            <a:r>
              <a:rPr lang="en-GB" b="1" dirty="0">
                <a:solidFill>
                  <a:srgbClr val="C8AC48"/>
                </a:solidFill>
              </a:rPr>
              <a:t>DEDICATED START-UP TEAM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8AC48"/>
              </a:buClr>
            </a:pPr>
            <a:r>
              <a:rPr lang="en-GB" dirty="0">
                <a:solidFill>
                  <a:srgbClr val="212121"/>
                </a:solidFill>
              </a:rPr>
              <a:t>We have a group of specialized experts devoted to short contract negotiation, document submission and study initiation timelines.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1271464" y="1916831"/>
            <a:ext cx="9865096" cy="1656185"/>
          </a:xfrm>
          <a:prstGeom prst="roundRect">
            <a:avLst/>
          </a:prstGeom>
          <a:noFill/>
          <a:ln w="19050">
            <a:solidFill>
              <a:srgbClr val="C8AC4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Abgerundetes Rechteck 10"/>
          <p:cNvSpPr/>
          <p:nvPr/>
        </p:nvSpPr>
        <p:spPr>
          <a:xfrm>
            <a:off x="1271464" y="3789041"/>
            <a:ext cx="9865096" cy="1391782"/>
          </a:xfrm>
          <a:prstGeom prst="roundRect">
            <a:avLst/>
          </a:prstGeom>
          <a:noFill/>
          <a:ln w="19050">
            <a:solidFill>
              <a:srgbClr val="C8AC4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E342042-9927-B9DD-D0DA-7643E0E96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9822"/>
            <a:ext cx="12192000" cy="5738178"/>
          </a:xfrm>
          <a:prstGeom prst="rect">
            <a:avLst/>
          </a:prstGeom>
        </p:spPr>
      </p:pic>
      <p:grpSp>
        <p:nvGrpSpPr>
          <p:cNvPr id="46" name="Gruppieren 45"/>
          <p:cNvGrpSpPr/>
          <p:nvPr/>
        </p:nvGrpSpPr>
        <p:grpSpPr>
          <a:xfrm>
            <a:off x="5198316" y="471034"/>
            <a:ext cx="1800000" cy="1260000"/>
            <a:chOff x="9917401" y="1937649"/>
            <a:chExt cx="1836176" cy="1279749"/>
          </a:xfrm>
        </p:grpSpPr>
        <p:sp>
          <p:nvSpPr>
            <p:cNvPr id="15" name="Ellipse 14"/>
            <p:cNvSpPr/>
            <p:nvPr/>
          </p:nvSpPr>
          <p:spPr>
            <a:xfrm>
              <a:off x="9917401" y="1937649"/>
              <a:ext cx="1836176" cy="1279749"/>
            </a:xfrm>
            <a:prstGeom prst="ellipse">
              <a:avLst/>
            </a:prstGeom>
            <a:solidFill>
              <a:srgbClr val="F6F5F5">
                <a:alpha val="98000"/>
              </a:srgbClr>
            </a:solidFill>
            <a:ln>
              <a:solidFill>
                <a:srgbClr val="C8AC48"/>
              </a:solidFill>
            </a:ln>
          </p:spPr>
          <p:style>
            <a:ln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6" name="Ellipse 4"/>
            <p:cNvSpPr/>
            <p:nvPr/>
          </p:nvSpPr>
          <p:spPr>
            <a:xfrm>
              <a:off x="10326374" y="2248512"/>
              <a:ext cx="1018231" cy="6580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b="1" kern="1200" dirty="0"/>
                <a:t>Experience</a:t>
              </a:r>
              <a:endParaRPr lang="de-DE" sz="1600" b="1" dirty="0"/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1748915" y="1101410"/>
            <a:ext cx="2160000" cy="1440000"/>
            <a:chOff x="1613266" y="2446820"/>
            <a:chExt cx="2160000" cy="1440000"/>
          </a:xfrm>
        </p:grpSpPr>
        <p:sp>
          <p:nvSpPr>
            <p:cNvPr id="18" name="Ellipse 17"/>
            <p:cNvSpPr/>
            <p:nvPr/>
          </p:nvSpPr>
          <p:spPr>
            <a:xfrm>
              <a:off x="1613266" y="2446820"/>
              <a:ext cx="2160000" cy="1440000"/>
            </a:xfrm>
            <a:prstGeom prst="ellipse">
              <a:avLst/>
            </a:prstGeom>
            <a:solidFill>
              <a:srgbClr val="F6F5F5">
                <a:alpha val="98000"/>
              </a:srgbClr>
            </a:solidFill>
            <a:ln>
              <a:solidFill>
                <a:srgbClr val="C8AC48"/>
              </a:solidFill>
            </a:ln>
          </p:spPr>
          <p:style>
            <a:ln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 dirty="0"/>
            </a:p>
          </p:txBody>
        </p:sp>
        <p:sp>
          <p:nvSpPr>
            <p:cNvPr id="19" name="Ellipse 4"/>
            <p:cNvSpPr/>
            <p:nvPr/>
          </p:nvSpPr>
          <p:spPr>
            <a:xfrm>
              <a:off x="1990713" y="2851428"/>
              <a:ext cx="1454205" cy="6580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b="1" dirty="0" err="1"/>
                <a:t>Focused</a:t>
              </a:r>
              <a:r>
                <a:rPr lang="de-DE" sz="1600" b="1" dirty="0"/>
                <a:t> </a:t>
              </a:r>
              <a:r>
                <a:rPr lang="de-DE" sz="1600" b="1" dirty="0" err="1"/>
                <a:t>order</a:t>
              </a:r>
              <a:r>
                <a:rPr lang="de-DE" sz="1600" b="1" dirty="0"/>
                <a:t> </a:t>
              </a:r>
              <a:r>
                <a:rPr lang="de-DE" sz="1600" b="1" dirty="0" err="1"/>
                <a:t>processing</a:t>
              </a:r>
              <a:endParaRPr lang="de-DE" sz="1600" b="1" kern="1200" dirty="0"/>
            </a:p>
          </p:txBody>
        </p:sp>
      </p:grpSp>
      <p:grpSp>
        <p:nvGrpSpPr>
          <p:cNvPr id="47" name="Gruppieren 46"/>
          <p:cNvGrpSpPr/>
          <p:nvPr/>
        </p:nvGrpSpPr>
        <p:grpSpPr>
          <a:xfrm>
            <a:off x="8138864" y="4631982"/>
            <a:ext cx="2160000" cy="1440000"/>
            <a:chOff x="8995135" y="4518150"/>
            <a:chExt cx="2387709" cy="1591806"/>
          </a:xfrm>
        </p:grpSpPr>
        <p:sp>
          <p:nvSpPr>
            <p:cNvPr id="21" name="Ellipse 20"/>
            <p:cNvSpPr/>
            <p:nvPr/>
          </p:nvSpPr>
          <p:spPr>
            <a:xfrm>
              <a:off x="8995135" y="4518150"/>
              <a:ext cx="2387709" cy="1591806"/>
            </a:xfrm>
            <a:prstGeom prst="ellipse">
              <a:avLst/>
            </a:prstGeom>
            <a:solidFill>
              <a:srgbClr val="F6F5F5">
                <a:alpha val="98000"/>
              </a:srgbClr>
            </a:solidFill>
            <a:ln>
              <a:solidFill>
                <a:srgbClr val="C8AC48"/>
              </a:solidFill>
            </a:ln>
          </p:spPr>
          <p:style>
            <a:ln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22" name="Ellipse 4"/>
            <p:cNvSpPr/>
            <p:nvPr/>
          </p:nvSpPr>
          <p:spPr>
            <a:xfrm>
              <a:off x="9385337" y="4766299"/>
              <a:ext cx="1607302" cy="1071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b="1" kern="1200" dirty="0" err="1"/>
                <a:t>Individuality</a:t>
              </a:r>
              <a:br>
                <a:rPr lang="de-DE" sz="1600" b="1" kern="1200" dirty="0"/>
              </a:br>
              <a:r>
                <a:rPr lang="de-DE" sz="1600" b="1" kern="1200" dirty="0"/>
                <a:t>&amp;</a:t>
              </a:r>
              <a:br>
                <a:rPr lang="de-DE" sz="1600" b="1" kern="1200" dirty="0"/>
              </a:br>
              <a:r>
                <a:rPr lang="de-DE" sz="1600" b="1" dirty="0" err="1"/>
                <a:t>Flexibility</a:t>
              </a:r>
              <a:endParaRPr lang="de-DE" sz="1600" b="1" kern="1200" dirty="0"/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8138863" y="1054327"/>
            <a:ext cx="2160000" cy="1440000"/>
            <a:chOff x="10064551" y="1416151"/>
            <a:chExt cx="2160000" cy="1440000"/>
          </a:xfrm>
        </p:grpSpPr>
        <p:sp>
          <p:nvSpPr>
            <p:cNvPr id="24" name="Ellipse 23"/>
            <p:cNvSpPr/>
            <p:nvPr/>
          </p:nvSpPr>
          <p:spPr>
            <a:xfrm>
              <a:off x="10064551" y="1416151"/>
              <a:ext cx="2160000" cy="1440000"/>
            </a:xfrm>
            <a:prstGeom prst="ellipse">
              <a:avLst/>
            </a:prstGeom>
            <a:solidFill>
              <a:srgbClr val="F6F5F5">
                <a:alpha val="98000"/>
              </a:srgbClr>
            </a:solidFill>
            <a:ln>
              <a:solidFill>
                <a:srgbClr val="C8AC48"/>
              </a:solidFill>
            </a:ln>
          </p:spPr>
          <p:style>
            <a:ln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25" name="Ellipse 4"/>
            <p:cNvSpPr/>
            <p:nvPr/>
          </p:nvSpPr>
          <p:spPr>
            <a:xfrm>
              <a:off x="10344575" y="1822507"/>
              <a:ext cx="1599953" cy="6580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/>
                <a:t>High professional and social competence</a:t>
              </a:r>
              <a:endParaRPr lang="de-DE" sz="1600" b="1" kern="1200" dirty="0"/>
            </a:p>
          </p:txBody>
        </p:sp>
      </p:grpSp>
      <p:grpSp>
        <p:nvGrpSpPr>
          <p:cNvPr id="44" name="Gruppieren 43"/>
          <p:cNvGrpSpPr/>
          <p:nvPr/>
        </p:nvGrpSpPr>
        <p:grpSpPr>
          <a:xfrm>
            <a:off x="9928457" y="2925792"/>
            <a:ext cx="1800000" cy="1260000"/>
            <a:chOff x="5910666" y="3797679"/>
            <a:chExt cx="1800000" cy="1260000"/>
          </a:xfrm>
        </p:grpSpPr>
        <p:sp>
          <p:nvSpPr>
            <p:cNvPr id="27" name="Ellipse 26"/>
            <p:cNvSpPr/>
            <p:nvPr/>
          </p:nvSpPr>
          <p:spPr>
            <a:xfrm>
              <a:off x="5910666" y="3797679"/>
              <a:ext cx="1800000" cy="1260000"/>
            </a:xfrm>
            <a:prstGeom prst="ellipse">
              <a:avLst/>
            </a:prstGeom>
            <a:solidFill>
              <a:srgbClr val="F6F5F5">
                <a:alpha val="98000"/>
              </a:srgbClr>
            </a:solidFill>
            <a:ln>
              <a:solidFill>
                <a:srgbClr val="C8AC48"/>
              </a:solidFill>
            </a:ln>
          </p:spPr>
          <p:style>
            <a:ln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28" name="Ellipse 4"/>
            <p:cNvSpPr/>
            <p:nvPr/>
          </p:nvSpPr>
          <p:spPr>
            <a:xfrm>
              <a:off x="6205339" y="4098668"/>
              <a:ext cx="1270416" cy="6580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b="1" dirty="0" err="1"/>
                <a:t>Effectiveness</a:t>
              </a:r>
              <a:r>
                <a:rPr lang="de-DE" sz="1600" b="1" dirty="0"/>
                <a:t>, Efficiency</a:t>
              </a:r>
              <a:endParaRPr lang="de-DE" sz="1600" b="1" kern="1200" dirty="0"/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1748915" y="4631982"/>
            <a:ext cx="2160000" cy="1440000"/>
            <a:chOff x="4277867" y="4802078"/>
            <a:chExt cx="2687508" cy="1626933"/>
          </a:xfrm>
        </p:grpSpPr>
        <p:sp>
          <p:nvSpPr>
            <p:cNvPr id="30" name="Ellipse 29"/>
            <p:cNvSpPr/>
            <p:nvPr/>
          </p:nvSpPr>
          <p:spPr>
            <a:xfrm>
              <a:off x="4277867" y="4802078"/>
              <a:ext cx="2687508" cy="1626933"/>
            </a:xfrm>
            <a:prstGeom prst="ellipse">
              <a:avLst/>
            </a:prstGeom>
            <a:solidFill>
              <a:srgbClr val="F6F5F5">
                <a:alpha val="98000"/>
              </a:srgbClr>
            </a:solidFill>
            <a:ln>
              <a:solidFill>
                <a:srgbClr val="C8AC48"/>
              </a:solidFill>
            </a:ln>
          </p:spPr>
          <p:style>
            <a:ln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31" name="Ellipse 4"/>
            <p:cNvSpPr/>
            <p:nvPr/>
          </p:nvSpPr>
          <p:spPr>
            <a:xfrm>
              <a:off x="4520800" y="5179216"/>
              <a:ext cx="2198780" cy="8726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/>
                <a:t>Knowledge Networking </a:t>
              </a:r>
              <a:br>
                <a:rPr lang="en-US" sz="1600" b="1" dirty="0"/>
              </a:br>
              <a:r>
                <a:rPr lang="en-US" sz="1600" b="1" dirty="0"/>
                <a:t>(QM - Clinical Research)</a:t>
              </a:r>
              <a:endParaRPr lang="de-DE" sz="1600" b="1" kern="1200" dirty="0"/>
            </a:p>
          </p:txBody>
        </p:sp>
      </p:grpSp>
      <p:grpSp>
        <p:nvGrpSpPr>
          <p:cNvPr id="42" name="Gruppieren 41"/>
          <p:cNvGrpSpPr/>
          <p:nvPr/>
        </p:nvGrpSpPr>
        <p:grpSpPr>
          <a:xfrm>
            <a:off x="463543" y="2799000"/>
            <a:ext cx="1800000" cy="1260000"/>
            <a:chOff x="3040160" y="3689843"/>
            <a:chExt cx="2065705" cy="1279749"/>
          </a:xfrm>
        </p:grpSpPr>
        <p:sp>
          <p:nvSpPr>
            <p:cNvPr id="33" name="Ellipse 32"/>
            <p:cNvSpPr/>
            <p:nvPr/>
          </p:nvSpPr>
          <p:spPr>
            <a:xfrm>
              <a:off x="3040160" y="3689843"/>
              <a:ext cx="2065705" cy="1279749"/>
            </a:xfrm>
            <a:prstGeom prst="ellipse">
              <a:avLst/>
            </a:prstGeom>
            <a:solidFill>
              <a:srgbClr val="F6F5F5">
                <a:alpha val="98000"/>
              </a:srgbClr>
            </a:solidFill>
            <a:ln>
              <a:solidFill>
                <a:srgbClr val="C8AC48"/>
              </a:solidFill>
            </a:ln>
          </p:spPr>
          <p:style>
            <a:ln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34" name="Ellipse 4"/>
            <p:cNvSpPr/>
            <p:nvPr/>
          </p:nvSpPr>
          <p:spPr>
            <a:xfrm>
              <a:off x="3417202" y="4000706"/>
              <a:ext cx="1311423" cy="6580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b="1" dirty="0" err="1"/>
                <a:t>Punctuality</a:t>
              </a:r>
              <a:endParaRPr lang="de-DE" sz="1600" b="1" kern="1200" dirty="0"/>
            </a:p>
          </p:txBody>
        </p:sp>
      </p:grpSp>
      <p:grpSp>
        <p:nvGrpSpPr>
          <p:cNvPr id="41" name="Gruppieren 40"/>
          <p:cNvGrpSpPr/>
          <p:nvPr/>
        </p:nvGrpSpPr>
        <p:grpSpPr>
          <a:xfrm>
            <a:off x="5196000" y="5214408"/>
            <a:ext cx="1800000" cy="1248201"/>
            <a:chOff x="1212651" y="4290821"/>
            <a:chExt cx="1721421" cy="959812"/>
          </a:xfrm>
        </p:grpSpPr>
        <p:sp>
          <p:nvSpPr>
            <p:cNvPr id="36" name="Ellipse 35"/>
            <p:cNvSpPr/>
            <p:nvPr/>
          </p:nvSpPr>
          <p:spPr>
            <a:xfrm>
              <a:off x="1212651" y="4290821"/>
              <a:ext cx="1721421" cy="959812"/>
            </a:xfrm>
            <a:prstGeom prst="ellipse">
              <a:avLst/>
            </a:prstGeom>
            <a:solidFill>
              <a:srgbClr val="F6F5F5">
                <a:alpha val="98000"/>
              </a:srgbClr>
            </a:solidFill>
            <a:ln>
              <a:solidFill>
                <a:srgbClr val="C8AC48"/>
              </a:solidFill>
            </a:ln>
          </p:spPr>
          <p:style>
            <a:ln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37" name="Ellipse 4"/>
            <p:cNvSpPr/>
            <p:nvPr/>
          </p:nvSpPr>
          <p:spPr>
            <a:xfrm>
              <a:off x="1500605" y="4441716"/>
              <a:ext cx="1145514" cy="6580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b="1" kern="1200" dirty="0"/>
                <a:t>Continuity</a:t>
              </a:r>
              <a:endParaRPr lang="de-DE" sz="1600" b="1" dirty="0"/>
            </a:p>
          </p:txBody>
        </p:sp>
      </p:grpSp>
      <p:pic>
        <p:nvPicPr>
          <p:cNvPr id="6" name="Grafik 5" descr="Ein Bild, das Text, Schild, ClipArt enthält.&#10;&#10;Automatisch generierte Beschreibung">
            <a:extLst>
              <a:ext uri="{FF2B5EF4-FFF2-40B4-BE49-F238E27FC236}">
                <a16:creationId xmlns:a16="http://schemas.microsoft.com/office/drawing/2014/main" id="{F7DBBEE9-A6A6-FD32-65CF-86BFAB03B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23" y="2222955"/>
            <a:ext cx="2634933" cy="266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1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Company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8AC48"/>
              </a:buClr>
            </a:pPr>
            <a:r>
              <a:rPr lang="en-US" sz="1800" dirty="0"/>
              <a:t>Independent Contract Research </a:t>
            </a:r>
            <a:r>
              <a:rPr lang="en-US" sz="1800" dirty="0" err="1"/>
              <a:t>Organisation</a:t>
            </a:r>
            <a:r>
              <a:rPr lang="en-US" sz="1800" dirty="0"/>
              <a:t> (Expert – CRO) </a:t>
            </a:r>
          </a:p>
          <a:p>
            <a:pPr>
              <a:buClr>
                <a:srgbClr val="C8AC48"/>
              </a:buClr>
            </a:pPr>
            <a:r>
              <a:rPr lang="en-US" sz="1800" dirty="0"/>
              <a:t>Operating in the pharmaceutical, biotechnology, medical device and healthcare industry</a:t>
            </a:r>
          </a:p>
          <a:p>
            <a:pPr>
              <a:buClr>
                <a:srgbClr val="C8AC48"/>
              </a:buClr>
            </a:pPr>
            <a:r>
              <a:rPr lang="en-US" sz="1800" dirty="0"/>
              <a:t>Continuous growth with headquarters in Munich (Germany), Vienna and </a:t>
            </a:r>
            <a:r>
              <a:rPr lang="en-US" sz="1800" dirty="0" err="1"/>
              <a:t>Adlwang</a:t>
            </a:r>
            <a:r>
              <a:rPr lang="en-US" sz="1800" dirty="0"/>
              <a:t> (Austria) </a:t>
            </a:r>
          </a:p>
          <a:p>
            <a:pPr>
              <a:buClr>
                <a:srgbClr val="C8AC48"/>
              </a:buClr>
            </a:pPr>
            <a:r>
              <a:rPr lang="en-US" sz="1800" dirty="0"/>
              <a:t>Certified according to EN ISO 9001:2015</a:t>
            </a:r>
          </a:p>
        </p:txBody>
      </p:sp>
      <p:grpSp>
        <p:nvGrpSpPr>
          <p:cNvPr id="16" name="Gruppieren 15"/>
          <p:cNvGrpSpPr/>
          <p:nvPr/>
        </p:nvGrpSpPr>
        <p:grpSpPr>
          <a:xfrm>
            <a:off x="839416" y="4869160"/>
            <a:ext cx="10585176" cy="1642281"/>
            <a:chOff x="839416" y="4141045"/>
            <a:chExt cx="10585176" cy="1642281"/>
          </a:xfrm>
        </p:grpSpPr>
        <p:cxnSp>
          <p:nvCxnSpPr>
            <p:cNvPr id="5" name="Gerade Verbindung mit Pfeil 4"/>
            <p:cNvCxnSpPr/>
            <p:nvPr/>
          </p:nvCxnSpPr>
          <p:spPr>
            <a:xfrm>
              <a:off x="839416" y="4293096"/>
              <a:ext cx="10585176" cy="0"/>
            </a:xfrm>
            <a:prstGeom prst="straightConnector1">
              <a:avLst/>
            </a:prstGeom>
            <a:ln w="19050">
              <a:solidFill>
                <a:srgbClr val="21212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r Verbinder 6"/>
            <p:cNvCxnSpPr/>
            <p:nvPr/>
          </p:nvCxnSpPr>
          <p:spPr>
            <a:xfrm>
              <a:off x="2207568" y="4141045"/>
              <a:ext cx="0" cy="288032"/>
            </a:xfrm>
            <a:prstGeom prst="line">
              <a:avLst/>
            </a:prstGeom>
            <a:ln w="19050">
              <a:solidFill>
                <a:srgbClr val="2121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r Verbinder 7"/>
            <p:cNvCxnSpPr/>
            <p:nvPr/>
          </p:nvCxnSpPr>
          <p:spPr>
            <a:xfrm>
              <a:off x="9013502" y="4149080"/>
              <a:ext cx="0" cy="288032"/>
            </a:xfrm>
            <a:prstGeom prst="line">
              <a:avLst/>
            </a:prstGeom>
            <a:ln w="19050">
              <a:solidFill>
                <a:srgbClr val="2121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r Verbinder 8"/>
            <p:cNvCxnSpPr/>
            <p:nvPr/>
          </p:nvCxnSpPr>
          <p:spPr>
            <a:xfrm>
              <a:off x="5126115" y="4149080"/>
              <a:ext cx="0" cy="288032"/>
            </a:xfrm>
            <a:prstGeom prst="line">
              <a:avLst/>
            </a:prstGeom>
            <a:ln w="19050">
              <a:solidFill>
                <a:srgbClr val="2121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9"/>
            <p:cNvCxnSpPr/>
            <p:nvPr/>
          </p:nvCxnSpPr>
          <p:spPr>
            <a:xfrm>
              <a:off x="7165556" y="4149080"/>
              <a:ext cx="0" cy="288032"/>
            </a:xfrm>
            <a:prstGeom prst="line">
              <a:avLst/>
            </a:prstGeom>
            <a:ln w="19050">
              <a:solidFill>
                <a:srgbClr val="2121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hteck 10"/>
            <p:cNvSpPr/>
            <p:nvPr/>
          </p:nvSpPr>
          <p:spPr>
            <a:xfrm>
              <a:off x="983432" y="4429077"/>
              <a:ext cx="2400874" cy="10002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b="1" dirty="0">
                  <a:solidFill>
                    <a:srgbClr val="212121"/>
                  </a:solidFill>
                </a:rPr>
                <a:t>1993</a:t>
              </a:r>
            </a:p>
            <a:p>
              <a:pPr algn="ctr"/>
              <a:endParaRPr lang="de-DE" sz="500" b="1" dirty="0">
                <a:solidFill>
                  <a:srgbClr val="212121"/>
                </a:solidFill>
              </a:endParaRPr>
            </a:p>
            <a:p>
              <a:pPr algn="ctr"/>
              <a:r>
                <a:rPr lang="en-US" sz="1200" dirty="0">
                  <a:solidFill>
                    <a:srgbClr val="212121"/>
                  </a:solidFill>
                </a:rPr>
                <a:t>Founding in Vienna by  </a:t>
              </a:r>
              <a:br>
                <a:rPr lang="en-US" sz="1200" dirty="0">
                  <a:solidFill>
                    <a:srgbClr val="212121"/>
                  </a:solidFill>
                </a:rPr>
              </a:br>
              <a:r>
                <a:rPr lang="en-US" sz="1200" dirty="0">
                  <a:solidFill>
                    <a:srgbClr val="212121"/>
                  </a:solidFill>
                </a:rPr>
                <a:t>Dr. Robert Heinz as </a:t>
              </a:r>
              <a:br>
                <a:rPr lang="en-US" sz="1200" dirty="0">
                  <a:solidFill>
                    <a:srgbClr val="212121"/>
                  </a:solidFill>
                </a:rPr>
              </a:br>
              <a:r>
                <a:rPr lang="en-US" sz="1200" dirty="0">
                  <a:solidFill>
                    <a:srgbClr val="212121"/>
                  </a:solidFill>
                </a:rPr>
                <a:t>Dr. Robert Heinz &amp; Partner GmbH</a:t>
              </a:r>
            </a:p>
          </p:txBody>
        </p:sp>
        <p:sp>
          <p:nvSpPr>
            <p:cNvPr id="12" name="Rechteck 11"/>
            <p:cNvSpPr/>
            <p:nvPr/>
          </p:nvSpPr>
          <p:spPr>
            <a:xfrm>
              <a:off x="3796190" y="4413720"/>
              <a:ext cx="2659850" cy="13696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b="1" dirty="0">
                  <a:solidFill>
                    <a:srgbClr val="212121"/>
                  </a:solidFill>
                </a:rPr>
                <a:t>2007</a:t>
              </a:r>
            </a:p>
            <a:p>
              <a:pPr algn="ctr"/>
              <a:endParaRPr lang="de-DE" sz="500" b="1" dirty="0">
                <a:solidFill>
                  <a:srgbClr val="212121"/>
                </a:solidFill>
              </a:endParaRPr>
            </a:p>
            <a:p>
              <a:pPr algn="ctr"/>
              <a:r>
                <a:rPr lang="en-US" sz="1200" dirty="0">
                  <a:solidFill>
                    <a:srgbClr val="212121"/>
                  </a:solidFill>
                </a:rPr>
                <a:t>Christian Wolflehner becomes</a:t>
              </a:r>
              <a:br>
                <a:rPr lang="en-US" sz="1200" dirty="0">
                  <a:solidFill>
                    <a:srgbClr val="212121"/>
                  </a:solidFill>
                </a:rPr>
              </a:br>
              <a:r>
                <a:rPr lang="en-US" sz="1200" dirty="0">
                  <a:solidFill>
                    <a:srgbClr val="212121"/>
                  </a:solidFill>
                </a:rPr>
                <a:t>General Manager</a:t>
              </a:r>
            </a:p>
            <a:p>
              <a:pPr algn="ctr"/>
              <a:endParaRPr lang="en-US" sz="1200" dirty="0">
                <a:solidFill>
                  <a:srgbClr val="212121"/>
                </a:solidFill>
              </a:endParaRPr>
            </a:p>
            <a:p>
              <a:pPr algn="ctr"/>
              <a:r>
                <a:rPr lang="en-US" sz="1200" dirty="0">
                  <a:solidFill>
                    <a:srgbClr val="212121"/>
                  </a:solidFill>
                </a:rPr>
                <a:t>Opening of the geographically </a:t>
              </a:r>
              <a:r>
                <a:rPr lang="en-US" sz="1200" dirty="0" err="1">
                  <a:solidFill>
                    <a:srgbClr val="212121"/>
                  </a:solidFill>
                </a:rPr>
                <a:t>favourable</a:t>
              </a:r>
              <a:r>
                <a:rPr lang="en-US" sz="1200" dirty="0">
                  <a:solidFill>
                    <a:srgbClr val="212121"/>
                  </a:solidFill>
                </a:rPr>
                <a:t> location in </a:t>
              </a:r>
              <a:r>
                <a:rPr lang="en-US" sz="1200" dirty="0" err="1">
                  <a:solidFill>
                    <a:srgbClr val="212121"/>
                  </a:solidFill>
                </a:rPr>
                <a:t>Adlwang</a:t>
              </a:r>
              <a:r>
                <a:rPr lang="en-US" sz="1200" dirty="0">
                  <a:solidFill>
                    <a:srgbClr val="212121"/>
                  </a:solidFill>
                </a:rPr>
                <a:t> </a:t>
              </a:r>
            </a:p>
          </p:txBody>
        </p:sp>
        <p:sp>
          <p:nvSpPr>
            <p:cNvPr id="13" name="Rechteck 12"/>
            <p:cNvSpPr/>
            <p:nvPr/>
          </p:nvSpPr>
          <p:spPr>
            <a:xfrm>
              <a:off x="6384032" y="4413720"/>
              <a:ext cx="1550523" cy="10002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b="1" dirty="0">
                  <a:solidFill>
                    <a:srgbClr val="212121"/>
                  </a:solidFill>
                </a:rPr>
                <a:t>2010</a:t>
              </a:r>
            </a:p>
            <a:p>
              <a:pPr algn="ctr"/>
              <a:endParaRPr lang="de-DE" sz="500" b="1" dirty="0">
                <a:solidFill>
                  <a:srgbClr val="212121"/>
                </a:solidFill>
              </a:endParaRPr>
            </a:p>
            <a:p>
              <a:pPr algn="ctr"/>
              <a:r>
                <a:rPr lang="en-US" sz="1200" dirty="0">
                  <a:solidFill>
                    <a:srgbClr val="212121"/>
                  </a:solidFill>
                </a:rPr>
                <a:t>Christian Wolflehner becomes the owner of the company</a:t>
              </a:r>
            </a:p>
          </p:txBody>
        </p:sp>
        <p:sp>
          <p:nvSpPr>
            <p:cNvPr id="14" name="Rechteck 13"/>
            <p:cNvSpPr/>
            <p:nvPr/>
          </p:nvSpPr>
          <p:spPr>
            <a:xfrm>
              <a:off x="8184232" y="4427539"/>
              <a:ext cx="1658536" cy="8156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b="1" dirty="0">
                  <a:solidFill>
                    <a:srgbClr val="212121"/>
                  </a:solidFill>
                </a:rPr>
                <a:t>2013</a:t>
              </a:r>
            </a:p>
            <a:p>
              <a:pPr algn="ctr"/>
              <a:endParaRPr lang="de-DE" sz="500" b="1" dirty="0">
                <a:solidFill>
                  <a:srgbClr val="212121"/>
                </a:solidFill>
              </a:endParaRPr>
            </a:p>
            <a:p>
              <a:pPr algn="ctr"/>
              <a:r>
                <a:rPr lang="de-DE" sz="1200" dirty="0">
                  <a:solidFill>
                    <a:srgbClr val="212121"/>
                  </a:solidFill>
                </a:rPr>
                <a:t>Expansion </a:t>
              </a:r>
              <a:r>
                <a:rPr lang="de-DE" sz="1200" dirty="0" err="1">
                  <a:solidFill>
                    <a:srgbClr val="212121"/>
                  </a:solidFill>
                </a:rPr>
                <a:t>to</a:t>
              </a:r>
              <a:r>
                <a:rPr lang="de-DE" sz="1200" dirty="0">
                  <a:solidFill>
                    <a:srgbClr val="212121"/>
                  </a:solidFill>
                </a:rPr>
                <a:t>  Munich/Germany</a:t>
              </a:r>
            </a:p>
          </p:txBody>
        </p:sp>
      </p:grpSp>
      <p:cxnSp>
        <p:nvCxnSpPr>
          <p:cNvPr id="15" name="Gerader Verbinder 14"/>
          <p:cNvCxnSpPr/>
          <p:nvPr/>
        </p:nvCxnSpPr>
        <p:spPr>
          <a:xfrm>
            <a:off x="10614326" y="4861336"/>
            <a:ext cx="0" cy="288032"/>
          </a:xfrm>
          <a:prstGeom prst="line">
            <a:avLst/>
          </a:prstGeom>
          <a:ln w="19050">
            <a:solidFill>
              <a:srgbClr val="212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>
            <a:off x="9785056" y="5139795"/>
            <a:ext cx="1658536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rgbClr val="212121"/>
                </a:solidFill>
              </a:rPr>
              <a:t>2017</a:t>
            </a:r>
          </a:p>
          <a:p>
            <a:pPr algn="ctr"/>
            <a:endParaRPr lang="de-DE" sz="500" b="1" dirty="0">
              <a:solidFill>
                <a:srgbClr val="212121"/>
              </a:solidFill>
            </a:endParaRPr>
          </a:p>
          <a:p>
            <a:pPr algn="ctr"/>
            <a:r>
              <a:rPr lang="en-US" sz="1200" dirty="0">
                <a:solidFill>
                  <a:srgbClr val="212121"/>
                </a:solidFill>
              </a:rPr>
              <a:t>Fusion of company names to </a:t>
            </a:r>
            <a:br>
              <a:rPr lang="en-US" sz="1200" dirty="0">
                <a:solidFill>
                  <a:srgbClr val="212121"/>
                </a:solidFill>
              </a:rPr>
            </a:br>
            <a:r>
              <a:rPr lang="en-US" sz="1200" b="1" dirty="0">
                <a:solidFill>
                  <a:srgbClr val="212121"/>
                </a:solidFill>
              </a:rPr>
              <a:t>CW-Research &amp; Management GmbH</a:t>
            </a: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2800487"/>
            <a:ext cx="1249569" cy="124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0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AEF9282-9230-D325-9881-3CFBB2799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99" y="1700808"/>
            <a:ext cx="10815602" cy="4916182"/>
          </a:xfrm>
          <a:prstGeom prst="rect">
            <a:avLst/>
          </a:prstGeom>
        </p:spPr>
      </p:pic>
      <p:sp>
        <p:nvSpPr>
          <p:cNvPr id="14" name="Titel 13">
            <a:extLst>
              <a:ext uri="{FF2B5EF4-FFF2-40B4-BE49-F238E27FC236}">
                <a16:creationId xmlns:a16="http://schemas.microsoft.com/office/drawing/2014/main" id="{F5DC0BDC-5BBE-F9FC-0780-EE17BE3C7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Organisation Chart</a:t>
            </a:r>
          </a:p>
        </p:txBody>
      </p:sp>
    </p:spTree>
    <p:extLst>
      <p:ext uri="{BB962C8B-B14F-4D97-AF65-F5344CB8AC3E}">
        <p14:creationId xmlns:p14="http://schemas.microsoft.com/office/powerpoint/2010/main" val="265109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Locations</a:t>
            </a:r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829950" y="1988840"/>
            <a:ext cx="3982929" cy="4127500"/>
          </a:xfrm>
        </p:spPr>
      </p:pic>
      <p:sp>
        <p:nvSpPr>
          <p:cNvPr id="9" name="Textfeld 8"/>
          <p:cNvSpPr txBox="1"/>
          <p:nvPr/>
        </p:nvSpPr>
        <p:spPr>
          <a:xfrm>
            <a:off x="2711624" y="328498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4882539" y="910837"/>
            <a:ext cx="6042541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>
                <a:solidFill>
                  <a:srgbClr val="212121"/>
                </a:solidFill>
              </a:rPr>
              <a:t>Your</a:t>
            </a:r>
            <a:r>
              <a:rPr lang="de-DE" sz="2000" dirty="0">
                <a:solidFill>
                  <a:srgbClr val="212121"/>
                </a:solidFill>
              </a:rPr>
              <a:t> reliable </a:t>
            </a:r>
            <a:r>
              <a:rPr lang="de-DE" sz="2000" dirty="0" err="1">
                <a:solidFill>
                  <a:srgbClr val="212121"/>
                </a:solidFill>
              </a:rPr>
              <a:t>partner</a:t>
            </a:r>
            <a:r>
              <a:rPr lang="de-DE" sz="2000" dirty="0">
                <a:solidFill>
                  <a:srgbClr val="212121"/>
                </a:solidFill>
              </a:rPr>
              <a:t> </a:t>
            </a:r>
            <a:r>
              <a:rPr lang="de-DE" sz="2000" dirty="0" err="1">
                <a:solidFill>
                  <a:srgbClr val="212121"/>
                </a:solidFill>
              </a:rPr>
              <a:t>since</a:t>
            </a:r>
            <a:r>
              <a:rPr lang="de-DE" sz="2000" dirty="0">
                <a:solidFill>
                  <a:srgbClr val="212121"/>
                </a:solidFill>
              </a:rPr>
              <a:t> 1993 in</a:t>
            </a:r>
          </a:p>
          <a:p>
            <a:pPr algn="ctr"/>
            <a:endParaRPr lang="de-DE" sz="1050" dirty="0">
              <a:solidFill>
                <a:srgbClr val="C64B47"/>
              </a:solidFill>
            </a:endParaRPr>
          </a:p>
          <a:p>
            <a:pPr algn="ctr"/>
            <a:r>
              <a:rPr lang="de-DE" sz="2000" b="1" dirty="0">
                <a:solidFill>
                  <a:srgbClr val="C8AC48"/>
                </a:solidFill>
              </a:rPr>
              <a:t>GERMANY &amp; AUSTRIA</a:t>
            </a:r>
          </a:p>
          <a:p>
            <a:endParaRPr lang="de-DE" sz="2000" b="1" i="1" dirty="0"/>
          </a:p>
        </p:txBody>
      </p:sp>
      <p:cxnSp>
        <p:nvCxnSpPr>
          <p:cNvPr id="53" name="Gerader Verbinder 52"/>
          <p:cNvCxnSpPr/>
          <p:nvPr/>
        </p:nvCxnSpPr>
        <p:spPr>
          <a:xfrm flipH="1">
            <a:off x="7032104" y="2832611"/>
            <a:ext cx="871708" cy="18925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r Verbinder 54"/>
          <p:cNvCxnSpPr/>
          <p:nvPr/>
        </p:nvCxnSpPr>
        <p:spPr>
          <a:xfrm flipH="1">
            <a:off x="6821415" y="2848290"/>
            <a:ext cx="1082395" cy="18913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uppieren 69"/>
          <p:cNvGrpSpPr/>
          <p:nvPr/>
        </p:nvGrpSpPr>
        <p:grpSpPr>
          <a:xfrm>
            <a:off x="7671693" y="2832610"/>
            <a:ext cx="4394840" cy="3116669"/>
            <a:chOff x="7843316" y="3501007"/>
            <a:chExt cx="4394840" cy="3116669"/>
          </a:xfrm>
        </p:grpSpPr>
        <p:sp>
          <p:nvSpPr>
            <p:cNvPr id="28" name="Rechteck 27"/>
            <p:cNvSpPr/>
            <p:nvPr/>
          </p:nvSpPr>
          <p:spPr>
            <a:xfrm>
              <a:off x="8075434" y="3501007"/>
              <a:ext cx="3930605" cy="31166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7843316" y="3617516"/>
              <a:ext cx="439484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solidFill>
                    <a:srgbClr val="212121"/>
                  </a:solidFill>
                </a:rPr>
                <a:t>CW – Research &amp; Management GmbH</a:t>
              </a:r>
            </a:p>
            <a:p>
              <a:pPr algn="ctr"/>
              <a:endParaRPr lang="de-DE" dirty="0">
                <a:solidFill>
                  <a:srgbClr val="212121"/>
                </a:solidFill>
              </a:endParaRPr>
            </a:p>
            <a:p>
              <a:pPr algn="ctr"/>
              <a:r>
                <a:rPr lang="de-DE" dirty="0">
                  <a:solidFill>
                    <a:srgbClr val="212121"/>
                  </a:solidFill>
                </a:rPr>
                <a:t>D-81829 Munich</a:t>
              </a:r>
            </a:p>
            <a:p>
              <a:pPr algn="ctr"/>
              <a:r>
                <a:rPr lang="de-DE" dirty="0">
                  <a:solidFill>
                    <a:srgbClr val="212121"/>
                  </a:solidFill>
                </a:rPr>
                <a:t>Konrad-Zuse-Platz 8 </a:t>
              </a:r>
            </a:p>
            <a:p>
              <a:pPr algn="ctr"/>
              <a:endParaRPr lang="de-DE" dirty="0">
                <a:solidFill>
                  <a:srgbClr val="212121"/>
                </a:solidFill>
              </a:endParaRPr>
            </a:p>
            <a:p>
              <a:pPr algn="ctr"/>
              <a:r>
                <a:rPr lang="de-DE" dirty="0">
                  <a:solidFill>
                    <a:srgbClr val="212121"/>
                  </a:solidFill>
                </a:rPr>
                <a:t>A-1190 Vienna</a:t>
              </a:r>
            </a:p>
            <a:p>
              <a:pPr algn="ctr"/>
              <a:r>
                <a:rPr lang="de-DE" dirty="0">
                  <a:solidFill>
                    <a:srgbClr val="212121"/>
                  </a:solidFill>
                </a:rPr>
                <a:t>Heiligenstädter Lände 29</a:t>
              </a:r>
            </a:p>
            <a:p>
              <a:pPr algn="ctr"/>
              <a:endParaRPr lang="de-DE" dirty="0">
                <a:solidFill>
                  <a:srgbClr val="212121"/>
                </a:solidFill>
              </a:endParaRPr>
            </a:p>
            <a:p>
              <a:pPr algn="ctr"/>
              <a:r>
                <a:rPr lang="de-DE" dirty="0">
                  <a:solidFill>
                    <a:srgbClr val="212121"/>
                  </a:solidFill>
                </a:rPr>
                <a:t>A-4541 Adlwang</a:t>
              </a:r>
            </a:p>
            <a:p>
              <a:pPr algn="ctr"/>
              <a:r>
                <a:rPr lang="de-DE" dirty="0">
                  <a:solidFill>
                    <a:srgbClr val="212121"/>
                  </a:solidFill>
                </a:rPr>
                <a:t>Nelkenstraße 6, Oberösterreich</a:t>
              </a:r>
            </a:p>
          </p:txBody>
        </p:sp>
      </p:grpSp>
      <p:cxnSp>
        <p:nvCxnSpPr>
          <p:cNvPr id="56" name="Gerader Verbinder 55"/>
          <p:cNvCxnSpPr/>
          <p:nvPr/>
        </p:nvCxnSpPr>
        <p:spPr>
          <a:xfrm flipV="1">
            <a:off x="6564011" y="2832612"/>
            <a:ext cx="1339799" cy="18925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hteck 87"/>
          <p:cNvSpPr/>
          <p:nvPr/>
        </p:nvSpPr>
        <p:spPr>
          <a:xfrm>
            <a:off x="119336" y="2216088"/>
            <a:ext cx="11947196" cy="4093232"/>
          </a:xfrm>
          <a:prstGeom prst="rect">
            <a:avLst/>
          </a:prstGeom>
          <a:noFill/>
          <a:ln>
            <a:solidFill>
              <a:srgbClr val="C5C5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491505" y="3426095"/>
            <a:ext cx="43910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/>
                <a:solidFill>
                  <a:srgbClr val="21212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Together with our cooperation partners we manage your project throughout</a:t>
            </a:r>
          </a:p>
          <a:p>
            <a:pPr algn="ctr"/>
            <a:endParaRPr lang="de-DE" b="1" dirty="0">
              <a:ln/>
              <a:solidFill>
                <a:srgbClr val="C64B47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de-DE" sz="4400" b="1" dirty="0">
                <a:ln/>
                <a:solidFill>
                  <a:srgbClr val="C8AC48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EUROPE</a:t>
            </a:r>
          </a:p>
        </p:txBody>
      </p:sp>
    </p:spTree>
    <p:extLst>
      <p:ext uri="{BB962C8B-B14F-4D97-AF65-F5344CB8AC3E}">
        <p14:creationId xmlns:p14="http://schemas.microsoft.com/office/powerpoint/2010/main" val="118378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5F6F815-B036-5F4A-EC68-EE01CBC55AC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5472396" y="1124743"/>
            <a:ext cx="6705419" cy="57332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9214481-B9F0-CFC3-112F-B5B3D5E64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915657"/>
            <a:ext cx="9226296" cy="1233424"/>
          </a:xfrm>
        </p:spPr>
        <p:txBody>
          <a:bodyPr/>
          <a:lstStyle/>
          <a:p>
            <a:r>
              <a:rPr lang="en-US" dirty="0"/>
              <a:t>Projects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2B5F800-459B-CAFC-AA9C-B380EBD2E7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700" dirty="0"/>
              <a:t>team of experienced specialists</a:t>
            </a:r>
          </a:p>
          <a:p>
            <a:r>
              <a:rPr lang="en-US" sz="1700" dirty="0"/>
              <a:t>responsible for the realization of numerous projects mainly in Austria and Germany as well as for projects with selected and quality-checked cooperation partners in numerous European countries</a:t>
            </a:r>
          </a:p>
          <a:p>
            <a:r>
              <a:rPr lang="en-US" sz="1700" dirty="0"/>
              <a:t>Expertise combined with many years of experience as the basis for our corporate philosophy and our success</a:t>
            </a:r>
          </a:p>
        </p:txBody>
      </p:sp>
    </p:spTree>
    <p:extLst>
      <p:ext uri="{BB962C8B-B14F-4D97-AF65-F5344CB8AC3E}">
        <p14:creationId xmlns:p14="http://schemas.microsoft.com/office/powerpoint/2010/main" val="282579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Our</a:t>
            </a:r>
            <a:r>
              <a:rPr lang="de-DE" dirty="0"/>
              <a:t> Services</a:t>
            </a:r>
          </a:p>
        </p:txBody>
      </p:sp>
      <p:graphicFrame>
        <p:nvGraphicFramePr>
          <p:cNvPr id="12" name="Inhaltsplatzhalter 11">
            <a:extLst>
              <a:ext uri="{FF2B5EF4-FFF2-40B4-BE49-F238E27FC236}">
                <a16:creationId xmlns:a16="http://schemas.microsoft.com/office/drawing/2014/main" id="{33A5C0A3-715E-EA59-81B8-9AF36B7E21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170585"/>
              </p:ext>
            </p:extLst>
          </p:nvPr>
        </p:nvGraphicFramePr>
        <p:xfrm>
          <a:off x="1416249" y="1852937"/>
          <a:ext cx="459138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" r="13756"/>
          <a:stretch/>
        </p:blipFill>
        <p:spPr>
          <a:xfrm>
            <a:off x="6235982" y="1730682"/>
            <a:ext cx="5560980" cy="42185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Gerader Verbinder 8"/>
          <p:cNvCxnSpPr>
            <a:cxnSpLocks/>
          </p:cNvCxnSpPr>
          <p:nvPr/>
        </p:nvCxnSpPr>
        <p:spPr>
          <a:xfrm>
            <a:off x="6384032" y="5805264"/>
            <a:ext cx="5412930" cy="0"/>
          </a:xfrm>
          <a:prstGeom prst="line">
            <a:avLst/>
          </a:prstGeom>
          <a:ln w="38100">
            <a:solidFill>
              <a:srgbClr val="C8AC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 rot="16200000">
            <a:off x="11579435" y="1948209"/>
            <a:ext cx="63511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/>
              <a:t>© bearfotos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1F8AD1A3-9044-B29C-2D71-B4D6BAF33EF2}"/>
              </a:ext>
            </a:extLst>
          </p:cNvPr>
          <p:cNvCxnSpPr>
            <a:cxnSpLocks/>
          </p:cNvCxnSpPr>
          <p:nvPr/>
        </p:nvCxnSpPr>
        <p:spPr>
          <a:xfrm flipV="1">
            <a:off x="11568608" y="1844824"/>
            <a:ext cx="0" cy="4104456"/>
          </a:xfrm>
          <a:prstGeom prst="line">
            <a:avLst/>
          </a:prstGeom>
          <a:ln w="38100">
            <a:solidFill>
              <a:srgbClr val="C8AC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1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Experience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rgbClr val="C8AC48"/>
              </a:buClr>
            </a:pPr>
            <a:r>
              <a:rPr lang="de-DE" dirty="0"/>
              <a:t>Clinical </a:t>
            </a:r>
            <a:r>
              <a:rPr lang="de-DE" dirty="0" err="1"/>
              <a:t>trials</a:t>
            </a:r>
            <a:r>
              <a:rPr lang="de-DE" dirty="0"/>
              <a:t> </a:t>
            </a:r>
            <a:r>
              <a:rPr lang="de-DE" dirty="0" err="1"/>
              <a:t>phase</a:t>
            </a:r>
            <a:r>
              <a:rPr lang="de-DE" dirty="0"/>
              <a:t> I </a:t>
            </a:r>
            <a:r>
              <a:rPr lang="de-DE" dirty="0" err="1"/>
              <a:t>to</a:t>
            </a:r>
            <a:r>
              <a:rPr lang="de-DE" dirty="0"/>
              <a:t> IV</a:t>
            </a:r>
          </a:p>
          <a:p>
            <a:pPr>
              <a:buClr>
                <a:srgbClr val="C8AC48"/>
              </a:buClr>
            </a:pPr>
            <a:r>
              <a:rPr lang="de-DE" dirty="0"/>
              <a:t>Clinical </a:t>
            </a:r>
            <a:r>
              <a:rPr lang="de-DE" dirty="0" err="1"/>
              <a:t>trials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medical</a:t>
            </a:r>
            <a:r>
              <a:rPr lang="de-DE" dirty="0"/>
              <a:t> </a:t>
            </a:r>
            <a:r>
              <a:rPr lang="de-DE" dirty="0" err="1"/>
              <a:t>devices</a:t>
            </a:r>
            <a:endParaRPr lang="de-DE" dirty="0"/>
          </a:p>
          <a:p>
            <a:pPr>
              <a:buClr>
                <a:srgbClr val="C8AC48"/>
              </a:buClr>
            </a:pPr>
            <a:r>
              <a:rPr lang="de-DE" dirty="0"/>
              <a:t>Non-Interventional Studies (NIS)</a:t>
            </a:r>
          </a:p>
          <a:p>
            <a:pPr>
              <a:buClr>
                <a:srgbClr val="C8AC48"/>
              </a:buClr>
            </a:pPr>
            <a:r>
              <a:rPr lang="de-DE" dirty="0"/>
              <a:t>Post </a:t>
            </a:r>
            <a:r>
              <a:rPr lang="de-DE" dirty="0" err="1"/>
              <a:t>Authorization</a:t>
            </a:r>
            <a:r>
              <a:rPr lang="de-DE" dirty="0"/>
              <a:t> Safety Studies (PASS)</a:t>
            </a:r>
          </a:p>
          <a:p>
            <a:pPr>
              <a:buClr>
                <a:srgbClr val="C8AC48"/>
              </a:buClr>
            </a:pPr>
            <a:r>
              <a:rPr lang="de-DE" dirty="0"/>
              <a:t>Post Marketing </a:t>
            </a:r>
            <a:r>
              <a:rPr lang="de-DE" dirty="0" err="1"/>
              <a:t>Observational</a:t>
            </a:r>
            <a:r>
              <a:rPr lang="de-DE" dirty="0"/>
              <a:t> Studies (PMOS)</a:t>
            </a:r>
          </a:p>
          <a:p>
            <a:pPr>
              <a:buClr>
                <a:srgbClr val="C8AC48"/>
              </a:buClr>
            </a:pPr>
            <a:r>
              <a:rPr lang="de-DE" dirty="0" err="1"/>
              <a:t>Questionnaire</a:t>
            </a:r>
            <a:r>
              <a:rPr lang="de-DE" dirty="0"/>
              <a:t> </a:t>
            </a:r>
            <a:r>
              <a:rPr lang="de-DE" dirty="0" err="1"/>
              <a:t>investigations</a:t>
            </a:r>
            <a:endParaRPr lang="de-DE" dirty="0"/>
          </a:p>
          <a:p>
            <a:pPr>
              <a:buClr>
                <a:srgbClr val="C8AC48"/>
              </a:buClr>
            </a:pPr>
            <a:r>
              <a:rPr lang="de-DE" dirty="0"/>
              <a:t>Register </a:t>
            </a:r>
            <a:r>
              <a:rPr lang="de-DE" dirty="0" err="1"/>
              <a:t>studies</a:t>
            </a:r>
            <a:endParaRPr lang="de-DE" dirty="0"/>
          </a:p>
          <a:p>
            <a:pPr>
              <a:buClr>
                <a:srgbClr val="C8AC48"/>
              </a:buClr>
            </a:pPr>
            <a:r>
              <a:rPr lang="de-DE" dirty="0" err="1"/>
              <a:t>Retrospective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evaluations</a:t>
            </a:r>
            <a:endParaRPr lang="de-DE" dirty="0"/>
          </a:p>
          <a:p>
            <a:pPr>
              <a:buClr>
                <a:srgbClr val="C8AC48"/>
              </a:buClr>
            </a:pPr>
            <a:r>
              <a:rPr lang="de-DE" dirty="0"/>
              <a:t>Nutrition </a:t>
            </a:r>
            <a:r>
              <a:rPr lang="de-DE" dirty="0" err="1"/>
              <a:t>studies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1835862"/>
            <a:ext cx="5706098" cy="299264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040216" y="5075892"/>
            <a:ext cx="3244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12121"/>
                </a:solidFill>
              </a:rPr>
              <a:t>Total: &gt; 315 Projects since 2000</a:t>
            </a:r>
          </a:p>
        </p:txBody>
      </p:sp>
    </p:spTree>
    <p:extLst>
      <p:ext uri="{BB962C8B-B14F-4D97-AF65-F5344CB8AC3E}">
        <p14:creationId xmlns:p14="http://schemas.microsoft.com/office/powerpoint/2010/main" val="412148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1441" y="393387"/>
            <a:ext cx="9509760" cy="1233424"/>
          </a:xfrm>
        </p:spPr>
        <p:txBody>
          <a:bodyPr/>
          <a:lstStyle/>
          <a:p>
            <a:r>
              <a:rPr lang="en-GB" dirty="0"/>
              <a:t>Indications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92351" y="1626811"/>
            <a:ext cx="3026688" cy="4968541"/>
          </a:xfrm>
        </p:spPr>
        <p:txBody>
          <a:bodyPr>
            <a:noAutofit/>
          </a:bodyPr>
          <a:lstStyle/>
          <a:p>
            <a:pPr marL="4572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GB" sz="1400" b="1" dirty="0"/>
              <a:t>Medicinal products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GB" sz="1400" dirty="0"/>
              <a:t>Allergy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GB" sz="1400" dirty="0"/>
              <a:t>Asthma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GB" sz="1400" dirty="0"/>
              <a:t>Cardiology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GB" sz="1400" dirty="0"/>
              <a:t>COVID-19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GB" sz="1400" dirty="0"/>
              <a:t>Dermatology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GB" sz="1400" dirty="0"/>
              <a:t>Diabetes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GB" sz="1400" dirty="0"/>
              <a:t>Fat metabolism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GB" sz="1400" dirty="0"/>
              <a:t>Fibrocystic breast changes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GB" sz="1400" dirty="0"/>
              <a:t>Gastroenterology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GB" sz="1400" dirty="0" err="1"/>
              <a:t>Hematology</a:t>
            </a:r>
            <a:endParaRPr lang="en-GB" sz="1400" dirty="0"/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GB" sz="1400" dirty="0"/>
              <a:t>Hepatology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GB" sz="1400" dirty="0"/>
              <a:t>Immunology / Vaccines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GB" sz="1400" dirty="0"/>
              <a:t>Metabolic diseases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GB" sz="1400" dirty="0"/>
              <a:t>Nephrology 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40000"/>
              </a:lnSpc>
              <a:spcBef>
                <a:spcPts val="0"/>
              </a:spcBef>
            </a:pP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393688" y="736925"/>
            <a:ext cx="2880320" cy="4387491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GB" sz="1400" dirty="0"/>
              <a:t>Neurology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GB" sz="1200" dirty="0"/>
              <a:t>Alzheimer‘s disease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GB" sz="1200" dirty="0"/>
              <a:t>Depression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GB" sz="1200" dirty="0"/>
              <a:t>Multiple sclerosis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GB" sz="1200" dirty="0"/>
              <a:t>Parkinson‘s disease</a:t>
            </a:r>
            <a:endParaRPr lang="en-GB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8AC48"/>
              </a:buClr>
            </a:pPr>
            <a:endParaRPr lang="en-GB" sz="1400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8AC48"/>
              </a:buClr>
            </a:pPr>
            <a:r>
              <a:rPr lang="en-GB" sz="1400" dirty="0"/>
              <a:t>Obesity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8AC48"/>
              </a:buClr>
            </a:pPr>
            <a:r>
              <a:rPr lang="en-GB" sz="1400" dirty="0"/>
              <a:t>Oncology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C8AC48"/>
              </a:buClr>
            </a:pPr>
            <a:r>
              <a:rPr lang="en-GB" sz="1200" dirty="0"/>
              <a:t>Breast carcinoma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C8AC48"/>
              </a:buClr>
            </a:pPr>
            <a:r>
              <a:rPr lang="en-GB" sz="1200" dirty="0"/>
              <a:t>Lung cancer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C8AC48"/>
              </a:buClr>
            </a:pPr>
            <a:r>
              <a:rPr lang="en-GB" sz="1200" dirty="0"/>
              <a:t>Melanoma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C8AC48"/>
              </a:buClr>
            </a:pPr>
            <a:r>
              <a:rPr lang="en-GB" sz="1200" dirty="0"/>
              <a:t>Ovarian carcinoma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C8AC48"/>
              </a:buClr>
            </a:pPr>
            <a:r>
              <a:rPr lang="en-GB" sz="1200" dirty="0"/>
              <a:t>Pancreas carcinoma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C8AC48"/>
              </a:buClr>
            </a:pPr>
            <a:r>
              <a:rPr lang="en-GB" sz="1200" dirty="0"/>
              <a:t>Prostate carcinoma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C8AC48"/>
              </a:buClr>
            </a:pPr>
            <a:r>
              <a:rPr lang="en-GB" sz="1200" dirty="0"/>
              <a:t>Pulmonary carcinoma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8AC48"/>
              </a:buClr>
            </a:pPr>
            <a:r>
              <a:rPr lang="en-GB" sz="1400" dirty="0"/>
              <a:t>Ophthalmology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8AC48"/>
              </a:buClr>
            </a:pPr>
            <a:r>
              <a:rPr lang="en-GB" sz="1400" dirty="0"/>
              <a:t>Oral surgery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8AC48"/>
              </a:buClr>
            </a:pPr>
            <a:r>
              <a:rPr lang="en-GB" sz="1400" dirty="0" err="1"/>
              <a:t>Orthopedics</a:t>
            </a:r>
            <a:endParaRPr lang="en-GB" sz="1400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8AC48"/>
              </a:buClr>
            </a:pPr>
            <a:r>
              <a:rPr lang="en-GB" sz="1400" dirty="0"/>
              <a:t>Osteoporosis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8AC48"/>
              </a:buClr>
            </a:pPr>
            <a:r>
              <a:rPr lang="en-GB" sz="1400" dirty="0"/>
              <a:t>Otolaryngology 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8AC48"/>
              </a:buClr>
            </a:pPr>
            <a:r>
              <a:rPr lang="en-GB" sz="1400" dirty="0"/>
              <a:t>Pulmonology 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8AC48"/>
              </a:buClr>
            </a:pPr>
            <a:r>
              <a:rPr lang="en-GB" sz="1400" dirty="0"/>
              <a:t>Rheumatology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8AC48"/>
              </a:buClr>
            </a:pPr>
            <a:r>
              <a:rPr lang="en-GB" sz="1400" dirty="0"/>
              <a:t>Surgery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8AC48"/>
              </a:buClr>
            </a:pPr>
            <a:r>
              <a:rPr lang="en-GB" sz="1400" dirty="0"/>
              <a:t>Transplantation 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7568063" y="1686287"/>
            <a:ext cx="3674760" cy="23255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rgbClr val="C64B47"/>
              </a:buClr>
              <a:buSzPct val="80000"/>
              <a:buFont typeface="Wingdings" pitchFamily="2" charset="2"/>
              <a:buChar char="§"/>
              <a:defRPr sz="2000" kern="1200">
                <a:solidFill>
                  <a:srgbClr val="21212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64B47"/>
              </a:buClr>
              <a:buSzPct val="80000"/>
              <a:buFont typeface="Wingdings" pitchFamily="2" charset="2"/>
              <a:buChar char="§"/>
              <a:defRPr sz="1800" kern="1200">
                <a:solidFill>
                  <a:srgbClr val="21212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C64B47"/>
              </a:buClr>
              <a:buSzPct val="80000"/>
              <a:buFont typeface="Wingdings" pitchFamily="2" charset="2"/>
              <a:buChar char="§"/>
              <a:defRPr sz="1600" kern="1200">
                <a:solidFill>
                  <a:srgbClr val="21212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C64B47"/>
              </a:buClr>
              <a:buSzPct val="80000"/>
              <a:buFont typeface="Wingdings" pitchFamily="2" charset="2"/>
              <a:buChar char="§"/>
              <a:defRPr sz="1400" kern="1200">
                <a:solidFill>
                  <a:srgbClr val="21212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C64B47"/>
              </a:buClr>
              <a:buSzPct val="80000"/>
              <a:buFont typeface="Wingdings" pitchFamily="2" charset="2"/>
              <a:buChar char="§"/>
              <a:defRPr sz="1400" kern="1200">
                <a:solidFill>
                  <a:srgbClr val="21212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C8AC48"/>
              </a:buClr>
              <a:buSzPct val="80000"/>
              <a:buFont typeface="Wingdings" pitchFamily="2" charset="2"/>
              <a:buChar char="§"/>
              <a:defRPr sz="1400" kern="1200">
                <a:solidFill>
                  <a:srgbClr val="21212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C8AC48"/>
              </a:buClr>
              <a:buSzPct val="80000"/>
              <a:buFont typeface="Wingdings" pitchFamily="2" charset="2"/>
              <a:buChar char="§"/>
              <a:defRPr sz="1400" kern="1200" baseline="0">
                <a:solidFill>
                  <a:srgbClr val="21212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C8AC48"/>
              </a:buClr>
              <a:buSzPct val="80000"/>
              <a:buFont typeface="Wingdings" pitchFamily="2" charset="2"/>
              <a:buChar char="§"/>
              <a:defRPr sz="1400" kern="1200" baseline="0">
                <a:solidFill>
                  <a:srgbClr val="21212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C8AC48"/>
              </a:buClr>
              <a:buSzPct val="80000"/>
              <a:buFont typeface="Wingdings" pitchFamily="2" charset="2"/>
              <a:buChar char="§"/>
              <a:defRPr sz="1400" kern="1200" baseline="0">
                <a:solidFill>
                  <a:srgbClr val="21212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8AC48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n-GB" sz="1500" b="1" dirty="0"/>
              <a:t>Medical Devices</a:t>
            </a:r>
          </a:p>
          <a:p>
            <a:pPr marL="274320" marR="0" lvl="0" indent="-22860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8AC48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lang="en-GB" sz="1500" dirty="0"/>
              <a:t>Dental diseases</a:t>
            </a:r>
          </a:p>
          <a:p>
            <a:pPr marL="274320" marR="0" lvl="0" indent="-22860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8AC48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lang="en-GB" sz="1500" dirty="0"/>
              <a:t>Laboratory diagnostics / IVD</a:t>
            </a:r>
          </a:p>
          <a:p>
            <a:pPr marL="274320" marR="0" lvl="0" indent="-22860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8AC48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lang="en-GB" sz="1500" dirty="0"/>
              <a:t>Medical Imaging</a:t>
            </a:r>
          </a:p>
          <a:p>
            <a:pPr marL="274320" marR="0" lvl="0" indent="-22860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8AC48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lang="en-GB" sz="1500" dirty="0"/>
              <a:t>Neurology</a:t>
            </a:r>
          </a:p>
          <a:p>
            <a:pPr marL="274320" marR="0" lvl="0" indent="-22860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8AC48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lang="en-GB" sz="1500" dirty="0"/>
              <a:t>Ophthalmology</a:t>
            </a:r>
          </a:p>
          <a:p>
            <a:pPr marL="274320" marR="0" lvl="0" indent="-22860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8AC48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lang="en-GB" sz="1500" dirty="0" err="1"/>
              <a:t>Orthopedics</a:t>
            </a:r>
            <a:endParaRPr lang="en-GB" sz="1500" dirty="0"/>
          </a:p>
          <a:p>
            <a:pPr marL="274320" marR="0" lvl="0" indent="-22860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8AC48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lang="en-GB" sz="1500" dirty="0"/>
              <a:t>Otorhinolaryngology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457" y="4035483"/>
            <a:ext cx="3271912" cy="2177866"/>
          </a:xfrm>
          <a:prstGeom prst="rect">
            <a:avLst/>
          </a:prstGeom>
        </p:spPr>
      </p:pic>
      <p:cxnSp>
        <p:nvCxnSpPr>
          <p:cNvPr id="11" name="Gerader Verbinder 10"/>
          <p:cNvCxnSpPr/>
          <p:nvPr/>
        </p:nvCxnSpPr>
        <p:spPr>
          <a:xfrm>
            <a:off x="7697457" y="6211359"/>
            <a:ext cx="3271912" cy="0"/>
          </a:xfrm>
          <a:prstGeom prst="line">
            <a:avLst/>
          </a:prstGeom>
          <a:ln w="38100">
            <a:solidFill>
              <a:srgbClr val="C8AC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63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1E5628-D3F9-B321-2B73-C0C084A23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Close </a:t>
            </a:r>
            <a:r>
              <a:rPr lang="de-AT" dirty="0" err="1"/>
              <a:t>Cooperation</a:t>
            </a:r>
            <a:r>
              <a:rPr lang="de-AT" dirty="0"/>
              <a:t> </a:t>
            </a:r>
            <a:r>
              <a:rPr lang="de-AT" dirty="0" err="1"/>
              <a:t>with</a:t>
            </a:r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68C8C87-FFED-DDA1-0669-C504D10B0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2149081"/>
            <a:ext cx="10754944" cy="368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7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irmenpräsentation_Feb201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rmenpräsentation_Feb2019" id="{0F8479D8-447A-4D52-92AF-57150B71224B}" vid="{68CCBD1B-5BBD-49C3-BD9D-526EA51FF518}"/>
    </a:ext>
  </a:extLst>
</a:theme>
</file>

<file path=ppt/theme/theme2.xml><?xml version="1.0" encoding="utf-8"?>
<a:theme xmlns:a="http://schemas.openxmlformats.org/drawingml/2006/main" name="Office-Design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Firmenpräsentation_Feb2019</Template>
  <TotalTime>0</TotalTime>
  <Words>465</Words>
  <Application>Microsoft Office PowerPoint</Application>
  <PresentationFormat>Breitbild</PresentationFormat>
  <Paragraphs>135</Paragraphs>
  <Slides>11</Slides>
  <Notes>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Corbel</vt:lpstr>
      <vt:lpstr>Euphemia</vt:lpstr>
      <vt:lpstr>Lato</vt:lpstr>
      <vt:lpstr>Wingdings</vt:lpstr>
      <vt:lpstr>Firmenpräsentation_Feb2019</vt:lpstr>
      <vt:lpstr>Company presentation</vt:lpstr>
      <vt:lpstr>Company</vt:lpstr>
      <vt:lpstr>Organisation Chart</vt:lpstr>
      <vt:lpstr>Locations</vt:lpstr>
      <vt:lpstr>Projects</vt:lpstr>
      <vt:lpstr>Our Services</vt:lpstr>
      <vt:lpstr>Experience</vt:lpstr>
      <vt:lpstr>Indications</vt:lpstr>
      <vt:lpstr>Close Cooperation with</vt:lpstr>
      <vt:lpstr>Why CW-Research &amp; Management?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Geschäftsprojektplan</dc:title>
  <dc:creator>Eva Vejvar</dc:creator>
  <cp:lastModifiedBy>Christian Wolflehner</cp:lastModifiedBy>
  <cp:revision>147</cp:revision>
  <dcterms:created xsi:type="dcterms:W3CDTF">2017-07-17T11:22:27Z</dcterms:created>
  <dcterms:modified xsi:type="dcterms:W3CDTF">2023-10-31T15:11:16Z</dcterms:modified>
</cp:coreProperties>
</file>